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7" autoAdjust="0"/>
    <p:restoredTop sz="96786"/>
  </p:normalViewPr>
  <p:slideViewPr>
    <p:cSldViewPr snapToGrid="0" snapToObjects="1">
      <p:cViewPr varScale="1">
        <p:scale>
          <a:sx n="100" d="100"/>
          <a:sy n="100" d="100"/>
        </p:scale>
        <p:origin x="5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19,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TBD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a:latin typeface="Times New Roman"/>
                <a:cs typeface="Times New Roman"/>
                <a:sym typeface="Arial"/>
              </a:rPr>
              <a:t>TBS</a:t>
            </a:r>
            <a:endParaRPr lang="en-US" sz="1400" spc="-1" dirty="0">
              <a:latin typeface="Times New Roman"/>
              <a:cs typeface="Times New Roman"/>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11-23/206r0,</a:t>
            </a:r>
          </a:p>
          <a:p>
            <a:r>
              <a:rPr lang="en-US" dirty="0" err="1"/>
              <a:t>TGbi</a:t>
            </a:r>
            <a:r>
              <a:rPr lang="en-US" dirty="0"/>
              <a:t> Teleconferences: TBD</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March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14426</TotalTime>
  <Words>2162</Words>
  <Application>Microsoft Office PowerPoint</Application>
  <PresentationFormat>On-screen Show (4:3)</PresentationFormat>
  <Paragraphs>201</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19,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237</cp:revision>
  <dcterms:modified xsi:type="dcterms:W3CDTF">2023-02-14T22:04:54Z</dcterms:modified>
</cp:coreProperties>
</file>