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530" r:id="rId3"/>
    <p:sldId id="580" r:id="rId4"/>
    <p:sldId id="618" r:id="rId5"/>
    <p:sldId id="1031" r:id="rId6"/>
    <p:sldId id="615" r:id="rId7"/>
    <p:sldId id="542" r:id="rId8"/>
    <p:sldId id="543" r:id="rId9"/>
    <p:sldId id="671" r:id="rId10"/>
    <p:sldId id="683" r:id="rId11"/>
    <p:sldId id="646" r:id="rId12"/>
    <p:sldId id="1032" r:id="rId13"/>
    <p:sldId id="1033" r:id="rId14"/>
    <p:sldId id="630" r:id="rId15"/>
    <p:sldId id="640" r:id="rId16"/>
    <p:sldId id="649" r:id="rId17"/>
    <p:sldId id="1034" r:id="rId18"/>
    <p:sldId id="679" r:id="rId19"/>
    <p:sldId id="678" r:id="rId20"/>
    <p:sldId id="1038" r:id="rId21"/>
    <p:sldId id="633" r:id="rId22"/>
    <p:sldId id="669" r:id="rId23"/>
    <p:sldId id="1035" r:id="rId24"/>
    <p:sldId id="1036" r:id="rId25"/>
    <p:sldId id="1037" r:id="rId26"/>
    <p:sldId id="634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67" autoAdjust="0"/>
    <p:restoredTop sz="95267" autoAdjust="0"/>
  </p:normalViewPr>
  <p:slideViewPr>
    <p:cSldViewPr>
      <p:cViewPr varScale="1">
        <p:scale>
          <a:sx n="70" d="100"/>
          <a:sy n="70" d="100"/>
        </p:scale>
        <p:origin x="6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1430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802.11-23/0188r2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802.11-23/0188r2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1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802.11-23/0188r2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0-0uhr-uhr-proposed-par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5-0uhr-uhr-draft-proposed-csd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TGbb</a:t>
            </a:r>
            <a:r>
              <a:rPr lang="en-GB" dirty="0"/>
              <a:t>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11-23/0405r1 as the report to the IEEE 802 Executive Committee (EC) on the requirements for unconditional approval to forward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on Nikola </a:t>
            </a:r>
            <a:r>
              <a:rPr lang="en-US" sz="2000" dirty="0" err="1"/>
              <a:t>Serafimovski</a:t>
            </a:r>
            <a:r>
              <a:rPr lang="en-US" sz="2000" dirty="0"/>
              <a:t> behalf of </a:t>
            </a:r>
            <a:r>
              <a:rPr lang="en-US" sz="2000" dirty="0" err="1"/>
              <a:t>TGbb</a:t>
            </a:r>
            <a:r>
              <a:rPr lang="en-US" sz="2000" dirty="0"/>
              <a:t>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Marc </a:t>
            </a:r>
            <a:r>
              <a:rPr lang="en-US" sz="2000" dirty="0" err="1"/>
              <a:t>Emmelmann</a:t>
            </a:r>
            <a:r>
              <a:rPr lang="en-US" sz="2000" dirty="0"/>
              <a:t> 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58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TGbb</a:t>
            </a:r>
            <a:r>
              <a:rPr lang="en-GB" dirty="0"/>
              <a:t>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contained in </a:t>
            </a:r>
            <a:r>
              <a:rPr lang="en-GB" altLang="en-US" sz="2000" dirty="0">
                <a:hlinkClick r:id="rId2"/>
              </a:rPr>
              <a:t>https://mentor.ieee.org/802-ec/dcn/18/ec-18-0080-00-ACSD-802-11bb.docx</a:t>
            </a:r>
            <a:endParaRPr lang="en-GB" alt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Tuncer </a:t>
            </a:r>
            <a:r>
              <a:rPr lang="en-US" sz="2000" dirty="0" err="1"/>
              <a:t>Baykas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Volker </a:t>
            </a:r>
            <a:r>
              <a:rPr lang="en-GB" sz="2000" dirty="0" err="1"/>
              <a:t>Jungnickel</a:t>
            </a:r>
            <a:r>
              <a:rPr lang="en-GB" sz="2000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TGbc</a:t>
            </a:r>
            <a:r>
              <a:rPr lang="en-GB" dirty="0"/>
              <a:t>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11-23-0423r1 as the report to the IEEE 802 Executive Committee (EC) on the requirements for unconditional approval to forward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on Marc </a:t>
            </a:r>
            <a:r>
              <a:rPr lang="en-US" sz="2000" dirty="0" err="1"/>
              <a:t>Emmelmann</a:t>
            </a:r>
            <a:r>
              <a:rPr lang="en-US" sz="2000" dirty="0"/>
              <a:t> behalf of </a:t>
            </a:r>
            <a:r>
              <a:rPr lang="en-US" sz="2000" dirty="0" err="1"/>
              <a:t>TGbc</a:t>
            </a:r>
            <a:r>
              <a:rPr lang="en-US" sz="2000" dirty="0"/>
              <a:t>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Hitoshi Morioka,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5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 err="1"/>
              <a:t>TGbc</a:t>
            </a:r>
            <a:r>
              <a:rPr lang="en-GB" dirty="0"/>
              <a:t>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838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(mixed mode) ad-hoc meeting on 10 to 12 May 2023, in San Jose, CA, for the purpose of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Alfred </a:t>
            </a:r>
            <a:r>
              <a:rPr lang="en-US" sz="2000" dirty="0" err="1"/>
              <a:t>Asterjadhi</a:t>
            </a:r>
            <a:r>
              <a:rPr lang="en-US" sz="2000" dirty="0"/>
              <a:t> on behalf of </a:t>
            </a:r>
            <a:r>
              <a:rPr lang="en-US" sz="2000" dirty="0" err="1"/>
              <a:t>TGbe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Kumail Haider , 2nd:Rubayet </a:t>
            </a:r>
            <a:r>
              <a:rPr lang="en-US" sz="2000" dirty="0" err="1"/>
              <a:t>Shafin</a:t>
            </a:r>
            <a:r>
              <a:rPr lang="en-US" sz="2000" dirty="0"/>
              <a:t>, Result: unanimous consent]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TGbf</a:t>
            </a:r>
            <a:r>
              <a:rPr lang="en-US" dirty="0"/>
              <a:t> D1.0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Approve P802.11bf D1.0 to be available for purchase from the IEEE Store.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r>
              <a:rPr lang="en-US" sz="2000" dirty="0"/>
              <a:t>, 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pt-BR" sz="2000" dirty="0"/>
              <a:t>Alecsander Eitan, 2nd: Claudio da Silva</a:t>
            </a:r>
            <a:r>
              <a:rPr lang="en-US" sz="2000" dirty="0"/>
              <a:t>, Result: 13/9/9]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https://mentor.ieee.org/802.11/dcn/23/11-23-0480-00-0uhr-uhr-proposed-par.pdf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[UHR SG: Moved: Sean Coffey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Steve Palm</a:t>
            </a:r>
            <a:r>
              <a:rPr lang="en-GB" sz="2000" b="1" dirty="0"/>
              <a:t>, </a:t>
            </a:r>
            <a:r>
              <a:rPr lang="en-US" sz="2000" dirty="0"/>
              <a:t>Result: 243/13/16]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https://mentor.ieee.org/802.11/dcn/23/11-23-0079-05-0uhr-uhr-draft-proposed-csd.docx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</a:t>
            </a:r>
            <a:r>
              <a:rPr lang="en-GB" sz="2000" b="1" dirty="0"/>
              <a:t>, </a:t>
            </a:r>
            <a:r>
              <a:rPr lang="en-US" sz="2000" dirty="0"/>
              <a:t>Result: 250/4/13]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UHR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approve the </a:t>
            </a:r>
            <a:r>
              <a:rPr lang="en-US" sz="2000" dirty="0">
                <a:solidFill>
                  <a:schemeClr val="tx1"/>
                </a:solidFill>
              </a:rPr>
              <a:t>2nd rechartering &amp; 6 month extension of the IEEE </a:t>
            </a:r>
            <a:r>
              <a:rPr lang="en-US" sz="2000" dirty="0"/>
              <a:t>802.11 UHR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Laurent </a:t>
            </a:r>
            <a:r>
              <a:rPr lang="en-US" sz="2000" dirty="0" err="1"/>
              <a:t>Cariou</a:t>
            </a:r>
            <a:r>
              <a:rPr lang="en-US" sz="2000" dirty="0"/>
              <a:t>, Seconded: Stephen Palm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AMP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Ambient Power (AMP) Study Group with the intent of creating a PAR and CSD. </a:t>
            </a: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</a:p>
          <a:p>
            <a:endParaRPr lang="en-US" sz="2000" dirty="0"/>
          </a:p>
          <a:p>
            <a:r>
              <a:rPr lang="en-US" sz="2000" dirty="0"/>
              <a:t>Moved by Bo Sun on behalf of AMP TIG,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r>
              <a:rPr lang="en-US" sz="2000" dirty="0"/>
              <a:t>[AMP TIG: Moved: Joerg Robert, 2nd: James Yee, Result: 39/0/3]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Straw polls and motions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Draft motions for closing plenary and EC meetings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IMW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Integrated </a:t>
            </a:r>
            <a:r>
              <a:rPr lang="en-US" sz="2000" dirty="0" err="1"/>
              <a:t>mmWave</a:t>
            </a:r>
            <a:r>
              <a:rPr lang="en-US" sz="2000" dirty="0"/>
              <a:t> (IMW) Study Group develop a Project Authorization Request (PAR) and a Criteria for Standards Development (CSD) for a new 802.11 MAC/PHY amendment which specifies carrier frequency operation between 42.5 and 71 GHz and leverages MAC/PHY specifications in the Sub 7 GHz bands, [as described in doc 11-yy-xxxx]. </a:t>
            </a:r>
          </a:p>
          <a:p>
            <a:endParaRPr lang="en-US" sz="2000" dirty="0"/>
          </a:p>
          <a:p>
            <a:r>
              <a:rPr lang="en-US" sz="2000" dirty="0"/>
              <a:t>The target start date of the Study Group is November 2023</a:t>
            </a:r>
          </a:p>
          <a:p>
            <a:endParaRPr lang="en-US" sz="2000" dirty="0"/>
          </a:p>
          <a:p>
            <a:r>
              <a:rPr lang="en-US" sz="2000" dirty="0"/>
              <a:t>Moved: Role de </a:t>
            </a:r>
            <a:r>
              <a:rPr lang="en-US" sz="2000" dirty="0" err="1"/>
              <a:t>Vegt</a:t>
            </a:r>
            <a:r>
              <a:rPr lang="en-US" sz="2000" dirty="0"/>
              <a:t>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4585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8E918-A7EC-4715-84EE-C5DB444A3CB2}"/>
              </a:ext>
            </a:extLst>
          </p:cNvPr>
          <p:cNvSpPr txBox="1"/>
          <p:nvPr/>
        </p:nvSpPr>
        <p:spPr>
          <a:xfrm rot="19879941">
            <a:off x="3216981" y="2791018"/>
            <a:ext cx="57580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rgbClr val="FF0000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P802.11bb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P802.11bb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https://mentor.ieee.org/802-ec/dcn/18/ec-18-0080-00-ACSD-802-11bb.docx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P802.11bb had 100% approval at the end of the last sponsor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</a:t>
            </a:r>
            <a:r>
              <a:rPr lang="en-US" sz="2000" dirty="0" err="1">
                <a:solidFill>
                  <a:schemeClr val="tx1"/>
                </a:solidFill>
              </a:rPr>
              <a:t>xxxxx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xx, No: xx, Abstain: xx 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xx, No: xx, Abstain: xx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P802.11bc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P802.11bc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P802.11bc had 100% approval at the end of the last sponsor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</a:t>
            </a:r>
            <a:r>
              <a:rPr lang="en-US" sz="2000" dirty="0" err="1">
                <a:solidFill>
                  <a:schemeClr val="tx1"/>
                </a:solidFill>
              </a:rPr>
              <a:t>xxxxx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xx, No: xx, Abstain: xx 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xx, No: xx, Abstain: xx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2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IEEE 802.11 AMP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Ambient Power (AMP) Study Group to consider development of a Project Authorization Request (PAR) and Criteria for Standards Development (CSD) [for &lt;sg-brief-description-of-purpose&gt;].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In WG11, (y/n/a): </a:t>
            </a:r>
            <a:r>
              <a:rPr lang="es-ES" sz="2000" dirty="0" err="1"/>
              <a:t>xx</a:t>
            </a:r>
            <a:r>
              <a:rPr lang="es-ES" sz="2000" dirty="0"/>
              <a:t>, </a:t>
            </a:r>
            <a:r>
              <a:rPr lang="es-ES" sz="2000" dirty="0" err="1"/>
              <a:t>xx</a:t>
            </a:r>
            <a:r>
              <a:rPr lang="es-ES" sz="2000" dirty="0"/>
              <a:t>, </a:t>
            </a:r>
            <a:r>
              <a:rPr lang="es-ES" sz="2000" dirty="0" err="1"/>
              <a:t>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04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IEEE 802.11 IMW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</a:t>
            </a:r>
            <a:r>
              <a:rPr lang="en-US" sz="2000" dirty="0" err="1">
                <a:solidFill>
                  <a:schemeClr val="tx1"/>
                </a:solidFill>
              </a:rPr>
              <a:t>mmWave</a:t>
            </a:r>
            <a:r>
              <a:rPr lang="en-US" sz="2000" dirty="0">
                <a:solidFill>
                  <a:schemeClr val="tx1"/>
                </a:solidFill>
              </a:rPr>
              <a:t> (IMW) Study Group to consider development of a Project Authorization Request (PAR) and Criteria for Standards Development (CSD) [for &lt;sg-brief-description-of-purpose&gt;].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In WG11, (y/n/a): </a:t>
            </a:r>
            <a:r>
              <a:rPr lang="es-ES" sz="2000" dirty="0" err="1"/>
              <a:t>xx</a:t>
            </a:r>
            <a:r>
              <a:rPr lang="es-ES" sz="2000" dirty="0"/>
              <a:t>, </a:t>
            </a:r>
            <a:r>
              <a:rPr lang="es-ES" sz="2000" dirty="0" err="1"/>
              <a:t>xx</a:t>
            </a:r>
            <a:r>
              <a:rPr lang="es-ES" sz="2000" dirty="0"/>
              <a:t>, </a:t>
            </a:r>
            <a:r>
              <a:rPr lang="es-ES" sz="2000" dirty="0" err="1"/>
              <a:t>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4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6.xxx: Second rechartering of the 802.11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2nd rechartering &amp; 6 month extension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WG11 result: Yes: xx, No: xx, Abstain: xx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xxx (Consent agenda)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</a:p>
          <a:p>
            <a:r>
              <a:rPr lang="en-US" dirty="0"/>
              <a:t>N</a:t>
            </a:r>
            <a:r>
              <a:rPr lang="en-US"/>
              <a:t>:  145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14</a:t>
            </a:r>
            <a:r>
              <a:rPr lang="en-US" baseline="30000" dirty="0"/>
              <a:t>th</a:t>
            </a:r>
            <a:r>
              <a:rPr lang="en-US" dirty="0"/>
              <a:t> 10:30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Coex</a:t>
            </a:r>
            <a:r>
              <a:rPr lang="en-US" dirty="0"/>
              <a:t> SC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Marc </a:t>
            </a:r>
            <a:r>
              <a:rPr lang="en-US" dirty="0" err="1"/>
              <a:t>Emmelmann</a:t>
            </a:r>
            <a:r>
              <a:rPr lang="en-US" dirty="0"/>
              <a:t> as the IEEE 802.11 Coexistence Standing Committee (SC) chair.</a:t>
            </a:r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, Seconded: Guido </a:t>
            </a:r>
            <a:r>
              <a:rPr lang="en-US" dirty="0" err="1"/>
              <a:t>Hiertz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– Orlando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May Interim Session were held at the Hilton Orlando Buena Vista, Orlando, FL as an in-person only session, would you attend?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May Interim Session were held in at the Hilton Orlando Buena Vista, Orlando, FL as a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interim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1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interim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March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US" dirty="0" err="1"/>
              <a:t>REVme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LB270 on P802.11REVme D2.0 as contained in documents </a:t>
            </a:r>
            <a:r>
              <a:rPr lang="pt-BR" sz="2000" dirty="0">
                <a:solidFill>
                  <a:schemeClr val="tx1"/>
                </a:solidFill>
              </a:rPr>
              <a:t>11-22/0065r15, 11-22/1976r6, 11-22/1971r10, 11-22/2016r7, 11-21/0793r36, 11-21/0727r22 and 11-22/2020r5,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25 day Working Group Recirculation Ballot asking the question “Should P802.11REVme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2nd: Joseph Levy, Result: 21/0/5]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758</TotalTime>
  <Words>2193</Words>
  <Application>Microsoft Office PowerPoint</Application>
  <PresentationFormat>Widescreen</PresentationFormat>
  <Paragraphs>350</Paragraphs>
  <Slides>26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Office Theme</vt:lpstr>
      <vt:lpstr>Document</vt:lpstr>
      <vt:lpstr>802.11 March 2023 WG Motions</vt:lpstr>
      <vt:lpstr>Abstract</vt:lpstr>
      <vt:lpstr>MONDAY (March 13)</vt:lpstr>
      <vt:lpstr>Straw Poll: New Attendees</vt:lpstr>
      <vt:lpstr>Motion 1: Coex SC Chair</vt:lpstr>
      <vt:lpstr>FRIDAY (March 17) </vt:lpstr>
      <vt:lpstr>Straw Poll: May – Orlando Interim</vt:lpstr>
      <vt:lpstr>Straw Poll:  July – Berlin Plenary</vt:lpstr>
      <vt:lpstr>Motion 2: REVme re-circulation letter ballot</vt:lpstr>
      <vt:lpstr>Motion 3: TGbb unconditional forward to RevCom</vt:lpstr>
      <vt:lpstr>Motion 4: TGbb CSD confirmation</vt:lpstr>
      <vt:lpstr>Motion 5: TGbc unconditional forward to RevCom</vt:lpstr>
      <vt:lpstr>Motion 6: TGbc CSD confirmation</vt:lpstr>
      <vt:lpstr>Motion 7: TGbe Ad-Hoc</vt:lpstr>
      <vt:lpstr>Motion 8: TGbf D1.0 for sale</vt:lpstr>
      <vt:lpstr>Motion 9: P802.11bn PAR approval</vt:lpstr>
      <vt:lpstr>Motion 10: P802.11bn CSD approval</vt:lpstr>
      <vt:lpstr>Motion 11: UHR SG extension</vt:lpstr>
      <vt:lpstr>Motion 12: AMP SG formation</vt:lpstr>
      <vt:lpstr>Motion 13: IMW SG formation</vt:lpstr>
      <vt:lpstr>EC Motions </vt:lpstr>
      <vt:lpstr>5.xxx: P802.11bb unconditional approval to RevCom</vt:lpstr>
      <vt:lpstr>5.xxx: P802.11bc unconditional approval to RevCom</vt:lpstr>
      <vt:lpstr>5.xxx: IEEE 802.11 AMP Study Group formation</vt:lpstr>
      <vt:lpstr>5.xxx: IEEE 802.11 IMW Study Group formation</vt:lpstr>
      <vt:lpstr>6.xxx: Second rechartering of the 802.11 Ultra High Reliability (UHR)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1469</cp:revision>
  <cp:lastPrinted>1601-01-01T00:00:00Z</cp:lastPrinted>
  <dcterms:created xsi:type="dcterms:W3CDTF">2018-05-10T16:45:22Z</dcterms:created>
  <dcterms:modified xsi:type="dcterms:W3CDTF">2023-03-17T01:07:19Z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