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530" r:id="rId3"/>
    <p:sldId id="580" r:id="rId4"/>
    <p:sldId id="618" r:id="rId5"/>
    <p:sldId id="1031" r:id="rId6"/>
    <p:sldId id="615" r:id="rId7"/>
    <p:sldId id="542" r:id="rId8"/>
    <p:sldId id="543" r:id="rId9"/>
    <p:sldId id="671" r:id="rId10"/>
    <p:sldId id="683" r:id="rId11"/>
    <p:sldId id="646" r:id="rId12"/>
    <p:sldId id="1032" r:id="rId13"/>
    <p:sldId id="1033" r:id="rId14"/>
    <p:sldId id="630" r:id="rId15"/>
    <p:sldId id="640" r:id="rId16"/>
    <p:sldId id="649" r:id="rId17"/>
    <p:sldId id="1034" r:id="rId18"/>
    <p:sldId id="679" r:id="rId19"/>
    <p:sldId id="678" r:id="rId20"/>
    <p:sldId id="1038" r:id="rId21"/>
    <p:sldId id="633" r:id="rId22"/>
    <p:sldId id="669" r:id="rId23"/>
    <p:sldId id="1035" r:id="rId24"/>
    <p:sldId id="1036" r:id="rId25"/>
    <p:sldId id="1037" r:id="rId26"/>
    <p:sldId id="634" r:id="rId2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67" autoAdjust="0"/>
    <p:restoredTop sz="95267" autoAdjust="0"/>
  </p:normalViewPr>
  <p:slideViewPr>
    <p:cSldViewPr>
      <p:cViewPr varScale="1">
        <p:scale>
          <a:sx n="70" d="100"/>
          <a:sy n="70" d="100"/>
        </p:scale>
        <p:origin x="6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1430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802.11-23/0188r2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802.11-23/0188r2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802.11-23/0188r2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802.11-23/0188r2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802.11-22/1678r5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19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802.11-22/1678r5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802.11-22/1678r5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March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7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802.11-23/0188r2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480-00-0uhr-uhr-proposed-par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0079-05-0uhr-uhr-draft-proposed-csd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TGbb</a:t>
            </a:r>
            <a:r>
              <a:rPr lang="en-GB" dirty="0"/>
              <a:t> unconditional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11-23/0405r1 as the report to the IEEE 802 Executive Committee (EC) on the requirements for unconditional approval to forward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unconditionally approve forwarding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on Nikola </a:t>
            </a:r>
            <a:r>
              <a:rPr lang="en-US" sz="2000" dirty="0" err="1"/>
              <a:t>Serafimovski</a:t>
            </a:r>
            <a:r>
              <a:rPr lang="en-US" sz="2000" dirty="0"/>
              <a:t> behalf of </a:t>
            </a:r>
            <a:r>
              <a:rPr lang="en-US" sz="2000" dirty="0" err="1"/>
              <a:t>TGbb</a:t>
            </a:r>
            <a:r>
              <a:rPr lang="en-US" sz="2000" dirty="0"/>
              <a:t>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Volker </a:t>
            </a:r>
            <a:r>
              <a:rPr lang="en-US" sz="2000" dirty="0" err="1"/>
              <a:t>Jungnickel</a:t>
            </a:r>
            <a:r>
              <a:rPr lang="en-US" sz="2000" dirty="0"/>
              <a:t>, 2nd: Marc </a:t>
            </a:r>
            <a:r>
              <a:rPr lang="en-US" sz="2000" dirty="0" err="1"/>
              <a:t>Emmelmann</a:t>
            </a:r>
            <a:r>
              <a:rPr lang="en-US" sz="2000" dirty="0"/>
              <a:t> , Result: 7/0/0]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858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TGbb</a:t>
            </a:r>
            <a:r>
              <a:rPr lang="en-GB" dirty="0"/>
              <a:t>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contained in </a:t>
            </a:r>
            <a:r>
              <a:rPr lang="en-GB" altLang="en-US" sz="2000" dirty="0">
                <a:hlinkClick r:id="rId2"/>
              </a:rPr>
              <a:t>https://mentor.ieee.org/802-ec/dcn/18/ec-18-0080-00-ACSD-802-11bb.docx</a:t>
            </a:r>
            <a:endParaRPr lang="en-GB" altLang="en-US" sz="2000" dirty="0"/>
          </a:p>
          <a:p>
            <a:endParaRPr lang="en-GB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Nikola </a:t>
            </a:r>
            <a:r>
              <a:rPr lang="en-US" sz="2000" dirty="0" err="1"/>
              <a:t>Serafimovski</a:t>
            </a:r>
            <a:r>
              <a:rPr lang="en-US" sz="2000" dirty="0"/>
              <a:t> on behalf of </a:t>
            </a:r>
            <a:r>
              <a:rPr lang="en-US" sz="2000" dirty="0" err="1"/>
              <a:t>TGbb</a:t>
            </a:r>
            <a:r>
              <a:rPr lang="en-US" sz="2000" dirty="0"/>
              <a:t>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Tuncer </a:t>
            </a:r>
            <a:r>
              <a:rPr lang="en-US" sz="2000" dirty="0" err="1"/>
              <a:t>Baykas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Volker </a:t>
            </a:r>
            <a:r>
              <a:rPr lang="en-GB" sz="2000" dirty="0" err="1"/>
              <a:t>Jungnickel</a:t>
            </a:r>
            <a:r>
              <a:rPr lang="en-GB" sz="2000" dirty="0"/>
              <a:t>, </a:t>
            </a:r>
            <a:r>
              <a:rPr lang="en-US" sz="2000" dirty="0"/>
              <a:t>Result: 6/0/0]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 err="1"/>
              <a:t>TGbc</a:t>
            </a:r>
            <a:r>
              <a:rPr lang="en-GB" dirty="0"/>
              <a:t> unconditional forward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document 11-23-0423r1 as the report to the IEEE 802 Executive Committee (EC) on the requirements for unconditional approval to forward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, and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the IEEE 802 EC to unconditionally approve forwarding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/>
              <a:t>Moved on Marc </a:t>
            </a:r>
            <a:r>
              <a:rPr lang="en-US" sz="2000" dirty="0" err="1"/>
              <a:t>Emmelmann</a:t>
            </a:r>
            <a:r>
              <a:rPr lang="en-US" sz="2000" dirty="0"/>
              <a:t> behalf of </a:t>
            </a:r>
            <a:r>
              <a:rPr lang="en-US" sz="2000" dirty="0" err="1"/>
              <a:t>TGbc</a:t>
            </a:r>
            <a:r>
              <a:rPr lang="en-US" sz="2000" dirty="0"/>
              <a:t>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Stephen McCann, 2nd: Hitoshi Morioka, Result: 7/0/0]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35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 err="1"/>
              <a:t>TGbc</a:t>
            </a:r>
            <a:r>
              <a:rPr lang="en-GB" dirty="0"/>
              <a:t> CSD confirmation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Confirm the CSD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https://mentor.ieee.org/802-ec/dcn/18/ec-18-0250-00-ACSD-p802-11bc.pdf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Marc </a:t>
            </a:r>
            <a:r>
              <a:rPr lang="en-US" sz="2000" dirty="0" err="1"/>
              <a:t>Emmelmann</a:t>
            </a:r>
            <a:r>
              <a:rPr lang="en-US" sz="2000" dirty="0"/>
              <a:t> on behalf of </a:t>
            </a:r>
            <a:r>
              <a:rPr lang="en-US" sz="2000" dirty="0" err="1"/>
              <a:t>TGbc</a:t>
            </a:r>
            <a:r>
              <a:rPr lang="en-US" sz="2000" dirty="0"/>
              <a:t>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: Moved: </a:t>
            </a:r>
            <a:r>
              <a:rPr lang="en-US" sz="2000" dirty="0" err="1"/>
              <a:t>Xiaofei</a:t>
            </a:r>
            <a:r>
              <a:rPr lang="en-US" sz="2000" dirty="0"/>
              <a:t> Wang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Stephen McCann</a:t>
            </a:r>
            <a:r>
              <a:rPr lang="en-GB" sz="2000" b="1" dirty="0"/>
              <a:t>, </a:t>
            </a:r>
            <a:r>
              <a:rPr lang="en-US" sz="2000" dirty="0"/>
              <a:t>Result: 6/0/0]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838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 err="1"/>
              <a:t>TGbe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a </a:t>
            </a:r>
            <a:r>
              <a:rPr lang="en-US" sz="2000" dirty="0" err="1">
                <a:solidFill>
                  <a:schemeClr val="tx1"/>
                </a:solidFill>
              </a:rPr>
              <a:t>TGbe</a:t>
            </a:r>
            <a:r>
              <a:rPr lang="en-US" sz="2000" dirty="0">
                <a:solidFill>
                  <a:schemeClr val="tx1"/>
                </a:solidFill>
              </a:rPr>
              <a:t> MAC (mixed mode) ad-hoc meeting on 10 to 12 May 2023, in San Jose, CA, for the purpose of comment resolution and consideration of document submissions.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Alfred </a:t>
            </a:r>
            <a:r>
              <a:rPr lang="en-US" sz="2000" dirty="0" err="1"/>
              <a:t>Asterjadhi</a:t>
            </a:r>
            <a:r>
              <a:rPr lang="en-US" sz="2000" dirty="0"/>
              <a:t> on behalf of </a:t>
            </a:r>
            <a:r>
              <a:rPr lang="en-US" sz="2000" dirty="0" err="1"/>
              <a:t>TGbe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[</a:t>
            </a:r>
            <a:r>
              <a:rPr lang="en-US" sz="2000" dirty="0" err="1"/>
              <a:t>TGbe</a:t>
            </a:r>
            <a:r>
              <a:rPr lang="en-US" sz="2000" dirty="0"/>
              <a:t>: Moved: Kumail Haider , 2nd:Rubayet </a:t>
            </a:r>
            <a:r>
              <a:rPr lang="en-US" sz="2000" dirty="0" err="1"/>
              <a:t>Shafin</a:t>
            </a:r>
            <a:r>
              <a:rPr lang="en-US" sz="2000" dirty="0"/>
              <a:t>, Result: unanimous consent]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4D78F79-5C6B-B13D-2F0D-C495676FFC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034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TGbf</a:t>
            </a:r>
            <a:r>
              <a:rPr lang="en-US" dirty="0"/>
              <a:t> D1.0 for sale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Approve P802.11bf D1.0 to be available for purchase from the IEEE Store.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Tony Xiao Han on behalf of </a:t>
            </a:r>
            <a:r>
              <a:rPr lang="en-US" sz="2000" dirty="0" err="1"/>
              <a:t>TGbf</a:t>
            </a:r>
            <a:r>
              <a:rPr lang="en-US" sz="2000" dirty="0"/>
              <a:t>, 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TGbf</a:t>
            </a:r>
            <a:r>
              <a:rPr lang="en-US" sz="2000" dirty="0"/>
              <a:t>: Moved: </a:t>
            </a:r>
            <a:r>
              <a:rPr lang="pt-BR" sz="2000" dirty="0"/>
              <a:t>Alecsander Eitan, 2nd: Claudio da Silva</a:t>
            </a:r>
            <a:r>
              <a:rPr lang="en-US" sz="2000" dirty="0"/>
              <a:t>, Result: 13/9/9]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216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GB" b="1" dirty="0"/>
              <a:t>P802.11</a:t>
            </a:r>
            <a:r>
              <a:rPr lang="en-GB" dirty="0"/>
              <a:t>bn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 Request that the PAR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https://mentor.ieee.org/802.11/dcn/23/11-23-0480-00-0uhr-uhr-proposed-par.pdf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approval to submit to </a:t>
            </a:r>
            <a:r>
              <a:rPr lang="en-US" sz="2000" dirty="0" err="1">
                <a:solidFill>
                  <a:schemeClr val="tx1"/>
                </a:solidFill>
              </a:rPr>
              <a:t>NesCom</a:t>
            </a:r>
            <a:r>
              <a:rPr lang="en-US" sz="2000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[UHR SG: Moved: Sean Coffey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Steve Palm</a:t>
            </a:r>
            <a:r>
              <a:rPr lang="en-GB" sz="2000" b="1" dirty="0"/>
              <a:t>, </a:t>
            </a:r>
            <a:r>
              <a:rPr lang="en-US" sz="2000" dirty="0"/>
              <a:t>Result: 243/13/16]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10: </a:t>
            </a:r>
            <a:r>
              <a:rPr lang="en-GB" dirty="0"/>
              <a:t>P802.11bn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sz="2000" dirty="0">
                <a:solidFill>
                  <a:schemeClr val="tx1"/>
                </a:solidFill>
              </a:rPr>
              <a:t>Request that the CSD contained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https://mentor.ieee.org/802.11/dcn/23/11-23-0079-05-0uhr-uhr-draft-proposed-csd.docx</a:t>
            </a:r>
            <a:r>
              <a:rPr lang="en-US" sz="2000" dirty="0">
                <a:solidFill>
                  <a:schemeClr val="tx1"/>
                </a:solidFill>
              </a:rPr>
              <a:t>  be posted to the IEEE 802 Executive Committee (EC) agenda for EC preview and approval.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Laurent </a:t>
            </a:r>
            <a:r>
              <a:rPr lang="en-US" sz="2000" dirty="0" err="1"/>
              <a:t>Cariou</a:t>
            </a:r>
            <a:r>
              <a:rPr lang="en-US" sz="2000" dirty="0"/>
              <a:t> on behalf of UHR SG/Second: &lt;name&gt;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(Motion passes/fails)</a:t>
            </a:r>
          </a:p>
          <a:p>
            <a:r>
              <a:rPr lang="en-US" sz="2000" dirty="0"/>
              <a:t>[UHR SG: Moved: Ross Jian Yu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Akira Kishida</a:t>
            </a:r>
            <a:r>
              <a:rPr lang="en-GB" sz="2000" b="1" dirty="0"/>
              <a:t>, </a:t>
            </a:r>
            <a:r>
              <a:rPr lang="en-US" sz="2000" dirty="0"/>
              <a:t>Result: 250/4/13]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034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11: UHR SG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the IEEE 802 LMSC to approve the </a:t>
            </a:r>
            <a:r>
              <a:rPr lang="en-US" sz="2000" dirty="0">
                <a:solidFill>
                  <a:schemeClr val="tx1"/>
                </a:solidFill>
              </a:rPr>
              <a:t>2nd rechartering &amp; 6 month extension of the IEEE </a:t>
            </a:r>
            <a:r>
              <a:rPr lang="en-US" sz="2000" dirty="0"/>
              <a:t>802.11 UHR Study Group.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Laurent </a:t>
            </a:r>
            <a:r>
              <a:rPr lang="en-US" sz="2000" dirty="0" err="1"/>
              <a:t>Cariou</a:t>
            </a:r>
            <a:r>
              <a:rPr lang="en-US" sz="2000" dirty="0"/>
              <a:t>, Seconded: Stephen Palm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953325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12: AMP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approval by IEEE 802 LMSC to form an 802.11 Ambient Power (AMP) Study Group with the intent of creating a PAR and CSD. </a:t>
            </a:r>
          </a:p>
          <a:p>
            <a:r>
              <a:rPr lang="en-US" sz="2000" dirty="0"/>
              <a:t>The Study Group will investigate MAC and PHY capabilities to enable 802.11 WLAN support of ultra-low complexity and ultra-low power consumption (e.g. less than one milliwatt) devices powered by ambient power source, and reuse existing 802.11 features as much as possible, with a target start of the task group in Jan 2024.</a:t>
            </a:r>
          </a:p>
          <a:p>
            <a:endParaRPr lang="en-US" sz="2000" dirty="0"/>
          </a:p>
          <a:p>
            <a:r>
              <a:rPr lang="en-US" sz="2000" dirty="0"/>
              <a:t>Moved by Bo Sun on behalf of AMP TIG,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r>
              <a:rPr lang="en-US" sz="2000" dirty="0"/>
              <a:t>[AMP TIG: Moved: Joerg Robert, 2nd: James Yee, Result: 39/0/3]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98404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March 2023 802.11 WG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Straw polls and motions</a:t>
            </a:r>
          </a:p>
          <a:p>
            <a:r>
              <a:rPr lang="en-US" b="0" dirty="0"/>
              <a:t>R1 Results from opening plenary</a:t>
            </a:r>
          </a:p>
          <a:p>
            <a:r>
              <a:rPr lang="en-US" b="0" dirty="0"/>
              <a:t>R2 Draft motions for closing plenary and EC meetings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13: IMW SG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2000" dirty="0"/>
              <a:t>Request approval by IEEE 802 LMSC to form an 802.11 Integrated </a:t>
            </a:r>
            <a:r>
              <a:rPr lang="en-US" sz="2000" dirty="0" err="1"/>
              <a:t>mmWave</a:t>
            </a:r>
            <a:r>
              <a:rPr lang="en-US" sz="2000" dirty="0"/>
              <a:t> (IMW) Study Group develop a Project Authorization Request (PAR) and a Criteria for Standards Development (CSD) for a new 802.11 MAC/PHY amendment which specifies carrier frequency operation between 42.5 and 71 GHz and leverages MAC/PHY specifications in the Sub 7 GHz bands, [as described in doc 11-yy-xxxx]. </a:t>
            </a:r>
          </a:p>
          <a:p>
            <a:endParaRPr lang="en-US" sz="2000" dirty="0"/>
          </a:p>
          <a:p>
            <a:r>
              <a:rPr lang="en-US" sz="2000" dirty="0"/>
              <a:t>The target start date of the Study Group is November 2023</a:t>
            </a:r>
          </a:p>
          <a:p>
            <a:endParaRPr lang="en-US" sz="2000" dirty="0"/>
          </a:p>
          <a:p>
            <a:r>
              <a:rPr lang="en-US" sz="2000" dirty="0"/>
              <a:t>Moved: Role de </a:t>
            </a:r>
            <a:r>
              <a:rPr lang="en-US" sz="2000" dirty="0" err="1"/>
              <a:t>Vegt</a:t>
            </a:r>
            <a:r>
              <a:rPr lang="en-US" sz="2000" dirty="0"/>
              <a:t>, Seconded: &lt;name&gt;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 (Motion passes/fails)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304585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38E918-A7EC-4715-84EE-C5DB444A3CB2}"/>
              </a:ext>
            </a:extLst>
          </p:cNvPr>
          <p:cNvSpPr txBox="1"/>
          <p:nvPr/>
        </p:nvSpPr>
        <p:spPr>
          <a:xfrm rot="19879941">
            <a:off x="3216981" y="2791018"/>
            <a:ext cx="57580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rgbClr val="FF0000"/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1956108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</a:t>
            </a:r>
            <a:r>
              <a:rPr lang="en-GB" dirty="0"/>
              <a:t>P802.11bb unconditional approval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sending P802.11bb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for P802.11bb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https://mentor.ieee.org/802-ec/dcn/18/ec-18-0080-00-ACSD-802-11bb.docx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P802.11bb had 100% approval at the end of the last sponsor recirculation ballot.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See 11-23/</a:t>
            </a:r>
            <a:r>
              <a:rPr lang="en-US" sz="2000" dirty="0" err="1">
                <a:solidFill>
                  <a:schemeClr val="tx1"/>
                </a:solidFill>
              </a:rPr>
              <a:t>xxxxx</a:t>
            </a:r>
            <a:r>
              <a:rPr lang="en-US" sz="2000" dirty="0">
                <a:solidFill>
                  <a:schemeClr val="tx1"/>
                </a:solidFill>
              </a:rPr>
              <a:t>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(Sending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): </a:t>
            </a:r>
            <a:r>
              <a:rPr lang="en-US" sz="2000" dirty="0"/>
              <a:t>Yes: xx, No: xx, Abstain: xx 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(CSD confirmation): </a:t>
            </a:r>
            <a:r>
              <a:rPr lang="en-US" sz="2000" dirty="0"/>
              <a:t>Yes: xx, No: xx, Abstain: xx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xxx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76678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</a:t>
            </a:r>
            <a:r>
              <a:rPr lang="en-GB" dirty="0"/>
              <a:t>P802.11bc unconditional approval to </a:t>
            </a:r>
            <a:r>
              <a:rPr lang="en-GB" dirty="0" err="1"/>
              <a:t>RevCom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sending P802.11bc D7.0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Approve CSD documentation in for P802.11bc in </a:t>
            </a:r>
            <a:r>
              <a:rPr lang="en-US" sz="2000" dirty="0">
                <a:solidFill>
                  <a:schemeClr val="tx1"/>
                </a:solidFill>
                <a:hlinkClick r:id="rId2"/>
              </a:rPr>
              <a:t>https://mentor.ieee.org/802-ec/dcn/18/ec-18-0250-00-ACSD-p802-11bc.pdf</a:t>
            </a:r>
            <a:r>
              <a:rPr lang="en-US" sz="2000" dirty="0">
                <a:solidFill>
                  <a:schemeClr val="tx1"/>
                </a:solidFill>
              </a:rPr>
              <a:t>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P802.11bc had 100% approval at the end of the last sponsor recirculation ballot.</a:t>
            </a: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See 11-23/</a:t>
            </a:r>
            <a:r>
              <a:rPr lang="en-US" sz="2000" dirty="0" err="1">
                <a:solidFill>
                  <a:schemeClr val="tx1"/>
                </a:solidFill>
              </a:rPr>
              <a:t>xxxxx</a:t>
            </a:r>
            <a:r>
              <a:rPr lang="en-US" sz="2000" dirty="0">
                <a:solidFill>
                  <a:schemeClr val="tx1"/>
                </a:solidFill>
              </a:rPr>
              <a:t> for supporting documentation</a:t>
            </a:r>
          </a:p>
          <a:p>
            <a:pPr marL="0" indent="0"/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(Sending to </a:t>
            </a:r>
            <a:r>
              <a:rPr lang="en-US" sz="2000" dirty="0" err="1">
                <a:solidFill>
                  <a:schemeClr val="tx1"/>
                </a:solidFill>
              </a:rPr>
              <a:t>RevCom</a:t>
            </a:r>
            <a:r>
              <a:rPr lang="en-US" sz="2000" dirty="0">
                <a:solidFill>
                  <a:schemeClr val="tx1"/>
                </a:solidFill>
              </a:rPr>
              <a:t>): </a:t>
            </a:r>
            <a:r>
              <a:rPr lang="en-US" sz="2000" dirty="0"/>
              <a:t>Yes: xx, No: xx, Abstain: xx 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dirty="0">
                <a:solidFill>
                  <a:schemeClr val="tx1"/>
                </a:solidFill>
              </a:rPr>
              <a:t>WG11 Result (CSD confirmation): </a:t>
            </a:r>
            <a:r>
              <a:rPr lang="en-US" sz="2000" dirty="0"/>
              <a:t>Yes: xx, No: xx, Abstain: xx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Moved: Stanley, Second: Rosdahl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Result: xxx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9826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IEEE 802.11 AMP Study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formation of IEEE 802.11 Ambient Power (AMP) Study Group to consider development of a Project Authorization Request (PAR) and Criteria for Standards Development (CSD) [for &lt;sg-brief-description-of-purpose&gt;].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s-ES" sz="2000" dirty="0"/>
              <a:t>In WG11, (y/n/a): </a:t>
            </a:r>
            <a:r>
              <a:rPr lang="es-ES" sz="2000" dirty="0" err="1"/>
              <a:t>xx</a:t>
            </a:r>
            <a:r>
              <a:rPr lang="es-ES" sz="2000" dirty="0"/>
              <a:t>, </a:t>
            </a:r>
            <a:r>
              <a:rPr lang="es-ES" sz="2000" dirty="0" err="1"/>
              <a:t>xx</a:t>
            </a:r>
            <a:r>
              <a:rPr lang="es-ES" sz="2000" dirty="0"/>
              <a:t>, </a:t>
            </a:r>
            <a:r>
              <a:rPr lang="es-ES" sz="2000" dirty="0" err="1"/>
              <a:t>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04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5.xxx: IEEE 802.11 IMW Study Group 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Approve the formation of IEEE 802.11 </a:t>
            </a:r>
            <a:r>
              <a:rPr lang="en-US" sz="2000" dirty="0" err="1">
                <a:solidFill>
                  <a:schemeClr val="tx1"/>
                </a:solidFill>
              </a:rPr>
              <a:t>mmWave</a:t>
            </a:r>
            <a:r>
              <a:rPr lang="en-US" sz="2000" dirty="0">
                <a:solidFill>
                  <a:schemeClr val="tx1"/>
                </a:solidFill>
              </a:rPr>
              <a:t> (IMW) Study Group to consider development of a Project Authorization Request (PAR) and Criteria for Standards Development (CSD) [for &lt;sg-brief-description-of-purpose&gt;].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s-ES" sz="2000" dirty="0"/>
              <a:t>In WG11, (y/n/a): </a:t>
            </a:r>
            <a:r>
              <a:rPr lang="es-ES" sz="2000" dirty="0" err="1"/>
              <a:t>xx</a:t>
            </a:r>
            <a:r>
              <a:rPr lang="es-ES" sz="2000" dirty="0"/>
              <a:t>, </a:t>
            </a:r>
            <a:r>
              <a:rPr lang="es-ES" sz="2000" dirty="0" err="1"/>
              <a:t>xx</a:t>
            </a:r>
            <a:r>
              <a:rPr lang="es-ES" sz="2000" dirty="0"/>
              <a:t>, </a:t>
            </a:r>
            <a:r>
              <a:rPr lang="es-ES" sz="2000" dirty="0" err="1"/>
              <a:t>xx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4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6.xxx: Second rechartering of the 802.11 Ultra High Reliability (UHR) Study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Grant the 2nd rechartering &amp; 6 month extension of the 802.11 Ultra High Reliability (UHR) Study Group.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WG11 result: Yes: xx, No: xx, Abstain: xx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Moved: Stanley, Second: Rosdahl</a:t>
            </a:r>
          </a:p>
          <a:p>
            <a:r>
              <a:rPr lang="en-US" sz="2000" dirty="0"/>
              <a:t>Result: xxx (Consent agenda)</a:t>
            </a:r>
          </a:p>
          <a:p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037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Are you a new attendee to IEEE 802.11?</a:t>
            </a:r>
          </a:p>
          <a:p>
            <a:r>
              <a:rPr lang="en-US" dirty="0"/>
              <a:t>Y:  15</a:t>
            </a:r>
          </a:p>
          <a:p>
            <a:r>
              <a:rPr lang="en-US" dirty="0"/>
              <a:t>N</a:t>
            </a:r>
            <a:r>
              <a:rPr lang="en-US"/>
              <a:t>:  145</a:t>
            </a:r>
            <a:endParaRPr lang="en-US" dirty="0">
              <a:highlight>
                <a:srgbClr val="FFFF00"/>
              </a:highlight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Note: New Attendees session: Tuesday March 14</a:t>
            </a:r>
            <a:r>
              <a:rPr lang="en-US" baseline="30000" dirty="0"/>
              <a:t>th</a:t>
            </a:r>
            <a:r>
              <a:rPr lang="en-US" dirty="0"/>
              <a:t> 10:30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Coex</a:t>
            </a:r>
            <a:r>
              <a:rPr lang="en-US" dirty="0"/>
              <a:t> SC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Marc </a:t>
            </a:r>
            <a:r>
              <a:rPr lang="en-US" dirty="0" err="1"/>
              <a:t>Emmelmann</a:t>
            </a:r>
            <a:r>
              <a:rPr lang="en-US" dirty="0"/>
              <a:t> as the IEEE 802.11 Coexistence Standing Committee (SC) chair.</a:t>
            </a:r>
          </a:p>
          <a:p>
            <a:endParaRPr lang="en-US" dirty="0"/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, Seconded: Guido </a:t>
            </a:r>
            <a:r>
              <a:rPr lang="en-US" dirty="0" err="1"/>
              <a:t>Hiertz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94F2DA-2EB4-4781-8E89-77EAB7B258E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5967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(March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May – Orlando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May Interim Session were held at the Hilton Orlando Buena Vista, Orlando, FL as an in-person only session, would you attend?</a:t>
            </a:r>
          </a:p>
          <a:p>
            <a:pPr lvl="2"/>
            <a:r>
              <a:rPr lang="en-US" sz="2000" b="1" dirty="0"/>
              <a:t>Yes -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May Interim Session were held in at the Hilton Orlando Buena Vista, Orlando, FL as a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interim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639FAA3-B4A5-41BC-3BF8-1C642D2C5B12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21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July – Berlin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an in-person only session, would you attend?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 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July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</a:t>
            </a:r>
            <a:r>
              <a:rPr lang="en-US" b="1" dirty="0" err="1"/>
              <a:t>Estrel</a:t>
            </a:r>
            <a:r>
              <a:rPr lang="en-US" sz="2000" b="1" dirty="0"/>
              <a:t>, Berlin, as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interim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/>
              <a:t>March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5328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US" dirty="0" err="1"/>
              <a:t>REVme</a:t>
            </a:r>
            <a:r>
              <a:rPr lang="en-US" dirty="0"/>
              <a:t>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</a:rPr>
              <a:t>Having approved comment resolutions for all of the comments received from LB270 on P802.11REVme D2.0 as contained in documents </a:t>
            </a:r>
            <a:r>
              <a:rPr lang="pt-BR" sz="2000" dirty="0">
                <a:solidFill>
                  <a:schemeClr val="tx1"/>
                </a:solidFill>
              </a:rPr>
              <a:t>11-22/0065r15, 11-22/1976r6, 11-22/1971r10, 11-22/2016r7, 11-21/0793r36, 11-21/0727r22 and 11-22/2020r5,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Instruct the editor to prepare D3.0 incorporating these resolutions and,</a:t>
            </a:r>
          </a:p>
          <a:p>
            <a:r>
              <a:rPr lang="en-US" sz="2000" dirty="0">
                <a:solidFill>
                  <a:schemeClr val="tx1"/>
                </a:solidFill>
              </a:rPr>
              <a:t>Approve a 25 day Working Group Recirculation Ballot asking the question “Should P802.11REVme D3.0 be forwarded to SA Ballot?”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Mike Montemurro on behalf of </a:t>
            </a:r>
            <a:r>
              <a:rPr lang="en-US" sz="2000" dirty="0" err="1"/>
              <a:t>TGme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Result: Yes: xx, No: xx, Abstain: xx / Unanimous consent (Motion passes/fails)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2nd: Joseph Levy, Result: 21/0/5]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23011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758</TotalTime>
  <Words>2193</Words>
  <Application>Microsoft Office PowerPoint</Application>
  <PresentationFormat>Widescreen</PresentationFormat>
  <Paragraphs>350</Paragraphs>
  <Slides>26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Office Theme</vt:lpstr>
      <vt:lpstr>Document</vt:lpstr>
      <vt:lpstr>802.11 March 2023 WG Motions</vt:lpstr>
      <vt:lpstr>Abstract</vt:lpstr>
      <vt:lpstr>MONDAY (March 13)</vt:lpstr>
      <vt:lpstr>Straw Poll: New Attendees</vt:lpstr>
      <vt:lpstr>Motion 1: Coex SC Chair</vt:lpstr>
      <vt:lpstr>FRIDAY (March 17) </vt:lpstr>
      <vt:lpstr>Straw Poll: May – Orlando Interim</vt:lpstr>
      <vt:lpstr>Straw Poll:  July – Berlin Plenary</vt:lpstr>
      <vt:lpstr>Motion 2: REVme re-circulation letter ballot</vt:lpstr>
      <vt:lpstr>Motion 3: TGbb unconditional forward to RevCom</vt:lpstr>
      <vt:lpstr>Motion 4: TGbb CSD confirmation</vt:lpstr>
      <vt:lpstr>Motion 5: TGbc unconditional forward to RevCom</vt:lpstr>
      <vt:lpstr>Motion 6: TGbc CSD confirmation</vt:lpstr>
      <vt:lpstr>Motion 7: TGbe Ad-Hoc</vt:lpstr>
      <vt:lpstr>Motion 8: TGbf D1.0 for sale</vt:lpstr>
      <vt:lpstr>Motion 9: P802.11bn PAR approval</vt:lpstr>
      <vt:lpstr>Motion 10: P802.11bn CSD approval</vt:lpstr>
      <vt:lpstr>Motion 11: UHR SG extension</vt:lpstr>
      <vt:lpstr>Motion 12: AMP SG formation</vt:lpstr>
      <vt:lpstr>Motion 13: IMW SG formation</vt:lpstr>
      <vt:lpstr>EC Motions </vt:lpstr>
      <vt:lpstr>5.xxx: P802.11bb unconditional approval to RevCom</vt:lpstr>
      <vt:lpstr>5.xxx: P802.11bc unconditional approval to RevCom</vt:lpstr>
      <vt:lpstr>5.xxx: IEEE 802.11 AMP Study Group formation</vt:lpstr>
      <vt:lpstr>5.xxx: IEEE 802.11 IMW Study Group formation</vt:lpstr>
      <vt:lpstr>6.xxx: Second rechartering of the 802.11 Ultra High Reliability (UHR) Study Group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11-22-1678r4</cp:keywords>
  <cp:lastModifiedBy>Stephen</cp:lastModifiedBy>
  <cp:revision>1469</cp:revision>
  <cp:lastPrinted>1601-01-01T00:00:00Z</cp:lastPrinted>
  <dcterms:created xsi:type="dcterms:W3CDTF">2018-05-10T16:45:22Z</dcterms:created>
  <dcterms:modified xsi:type="dcterms:W3CDTF">2023-03-17T01:07:19Z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