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580" r:id="rId4"/>
    <p:sldId id="618" r:id="rId5"/>
    <p:sldId id="1031" r:id="rId6"/>
    <p:sldId id="615" r:id="rId7"/>
    <p:sldId id="542" r:id="rId8"/>
    <p:sldId id="54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8" d="100"/>
          <a:sy n="88" d="100"/>
        </p:scale>
        <p:origin x="200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54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r>
              <a:rPr lang="en-US" b="0" dirty="0"/>
              <a:t>R1 Results from opening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</a:p>
          <a:p>
            <a:r>
              <a:rPr lang="en-US" dirty="0"/>
              <a:t>N</a:t>
            </a:r>
            <a:r>
              <a:rPr lang="en-US"/>
              <a:t>:  145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Marc </a:t>
            </a:r>
            <a:r>
              <a:rPr lang="en-US" dirty="0" err="1"/>
              <a:t>Emmelmann</a:t>
            </a:r>
            <a:r>
              <a:rPr lang="en-US" dirty="0"/>
              <a:t> as the IEEE 802.11 Coexistence Standing Committee (SC) chair.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, Seconded: Guido </a:t>
            </a:r>
            <a:r>
              <a:rPr lang="en-US" dirty="0" err="1"/>
              <a:t>Hiertz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interim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Grand Hyatt, Atlanta, GA 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Grand Hyatt, Atlanta, GA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interim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440</TotalTime>
  <Words>393</Words>
  <Application>Microsoft Office PowerPoint</Application>
  <PresentationFormat>Widescreen</PresentationFormat>
  <Paragraphs>84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May – Orlando Interim</vt:lpstr>
      <vt:lpstr>Straw Poll: September – Atlanta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1412</cp:revision>
  <cp:lastPrinted>1601-01-01T00:00:00Z</cp:lastPrinted>
  <dcterms:created xsi:type="dcterms:W3CDTF">2018-05-10T16:45:22Z</dcterms:created>
  <dcterms:modified xsi:type="dcterms:W3CDTF">2023-03-13T20:36:02Z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