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30" r:id="rId3"/>
    <p:sldId id="580" r:id="rId4"/>
    <p:sldId id="618" r:id="rId5"/>
    <p:sldId id="1031" r:id="rId6"/>
    <p:sldId id="615" r:id="rId7"/>
    <p:sldId id="542" r:id="rId8"/>
    <p:sldId id="54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4" d="100"/>
          <a:sy n="84" d="100"/>
        </p:scale>
        <p:origin x="136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154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802.11-23/0188r0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802.11-23/0188r0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802.11-23/0188r0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802.11-23/0188r0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March 2023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Straw polls and motions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xx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March 14</a:t>
            </a:r>
            <a:r>
              <a:rPr lang="en-US" baseline="30000" dirty="0"/>
              <a:t>th</a:t>
            </a:r>
            <a:r>
              <a:rPr lang="en-US" dirty="0"/>
              <a:t> 10:30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Coex</a:t>
            </a:r>
            <a:r>
              <a:rPr lang="en-US" dirty="0"/>
              <a:t> SC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Marc </a:t>
            </a:r>
            <a:r>
              <a:rPr lang="en-US" sz="2000" dirty="0" err="1"/>
              <a:t>Emmelmann</a:t>
            </a:r>
            <a:r>
              <a:rPr lang="en-US" sz="2000" dirty="0"/>
              <a:t> as the IEEE 802.11 Coexistence Standing Committee (SC) chair.</a:t>
            </a:r>
          </a:p>
          <a:p>
            <a:endParaRPr lang="en-US" sz="2000" dirty="0"/>
          </a:p>
          <a:p>
            <a:r>
              <a:rPr lang="en-US" sz="2000" dirty="0"/>
              <a:t>Moved: xx, Seconded: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– Orlando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May Interim Session were held at the Hilton Orlando Buena Vista, Orlando, FL as an in-person only session, would you attend?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May Interim Session were held in at the Hilton Orlando Buena Vista, Orlando, FL as a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interim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212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September – Atlanta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Grand Hyatt, Atlanta, GA 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Grand Hyatt, Atlanta, GA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interim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/>
              <a:t>March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321</TotalTime>
  <Words>385</Words>
  <Application>Microsoft Office PowerPoint</Application>
  <PresentationFormat>Widescreen</PresentationFormat>
  <Paragraphs>85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802.11 March 2023 WG Motions</vt:lpstr>
      <vt:lpstr>Abstract</vt:lpstr>
      <vt:lpstr>MONDAY (March 13)</vt:lpstr>
      <vt:lpstr>Straw Poll: New Attendees</vt:lpstr>
      <vt:lpstr>Motion 1: Coex SC Chair</vt:lpstr>
      <vt:lpstr>FRIDAY (March 17) </vt:lpstr>
      <vt:lpstr>Straw Poll: May – Orlando Interim</vt:lpstr>
      <vt:lpstr>Straw Poll: September – Atlanta Interim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</cp:lastModifiedBy>
  <cp:revision>1399</cp:revision>
  <cp:lastPrinted>1601-01-01T00:00:00Z</cp:lastPrinted>
  <dcterms:created xsi:type="dcterms:W3CDTF">2018-05-10T16:45:22Z</dcterms:created>
  <dcterms:modified xsi:type="dcterms:W3CDTF">2023-03-12T23:11:28Z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