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530" r:id="rId3"/>
    <p:sldId id="580" r:id="rId4"/>
    <p:sldId id="618" r:id="rId5"/>
    <p:sldId id="1031" r:id="rId6"/>
    <p:sldId id="615" r:id="rId7"/>
    <p:sldId id="542" r:id="rId8"/>
    <p:sldId id="543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61" autoAdjust="0"/>
    <p:restoredTop sz="96563" autoAdjust="0"/>
  </p:normalViewPr>
  <p:slideViewPr>
    <p:cSldViewPr>
      <p:cViewPr varScale="1">
        <p:scale>
          <a:sx n="84" d="100"/>
          <a:sy n="84" d="100"/>
        </p:scale>
        <p:origin x="136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154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802.11-23/0188r0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802.11-23/0188r0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802.11-23/0188r0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802.11-23/0188r0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802.11-23/0188r0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2023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41140" progId="Word.Document.8">
                  <p:embed/>
                </p:oleObj>
              </mc:Choice>
              <mc:Fallback>
                <p:oleObj name="Document" r:id="rId3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March 2023 802.11 WG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Straw polls and motions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(March 13)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Are you a new attendee to IEEE 802.11?</a:t>
            </a:r>
          </a:p>
          <a:p>
            <a:r>
              <a:rPr lang="en-US" dirty="0"/>
              <a:t>Y:  xx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New Attendees session: Tuesday March 14</a:t>
            </a:r>
            <a:r>
              <a:rPr lang="en-US" baseline="30000" dirty="0"/>
              <a:t>th</a:t>
            </a:r>
            <a:r>
              <a:rPr lang="en-US" dirty="0"/>
              <a:t> 10:30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US" dirty="0" err="1"/>
              <a:t>Coex</a:t>
            </a:r>
            <a:r>
              <a:rPr lang="en-US" dirty="0"/>
              <a:t> SC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Marc </a:t>
            </a:r>
            <a:r>
              <a:rPr lang="en-US" sz="2000" dirty="0" err="1"/>
              <a:t>Emmelmann</a:t>
            </a:r>
            <a:r>
              <a:rPr lang="en-US" sz="2000" dirty="0"/>
              <a:t> as the IEEE 802.11 Coexistence Standing Committee (SC) chair.</a:t>
            </a:r>
          </a:p>
          <a:p>
            <a:endParaRPr lang="en-US" sz="2000" dirty="0"/>
          </a:p>
          <a:p>
            <a:r>
              <a:rPr lang="en-US" sz="2000" dirty="0"/>
              <a:t>Moved: xx, Seconded: 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9671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(March 17)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May – Orlando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May Interim Session were held at the Hilton Orlando Buena Vista, Orlando, FL as an in-person only session, would you attend?</a:t>
            </a:r>
          </a:p>
          <a:p>
            <a:pPr lvl="2"/>
            <a:r>
              <a:rPr lang="en-US" sz="2000" b="1" dirty="0"/>
              <a:t>Yes -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r>
              <a:rPr lang="en-US" sz="2000" b="1" dirty="0"/>
              <a:t>Abstain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May Interim Session were held in at the Hilton Orlando Buena Vista, Orlando, FL as a mixed-mode session, will you attend:</a:t>
            </a:r>
          </a:p>
          <a:p>
            <a:pPr lvl="2"/>
            <a:r>
              <a:rPr lang="en-US" sz="2000" b="1" dirty="0"/>
              <a:t>Attend In-person - xx</a:t>
            </a:r>
          </a:p>
          <a:p>
            <a:pPr lvl="2"/>
            <a:r>
              <a:rPr lang="en-US" sz="2000" b="1" dirty="0"/>
              <a:t>Attend Virtually (remotely) - xx</a:t>
            </a:r>
          </a:p>
          <a:p>
            <a:pPr lvl="2"/>
            <a:r>
              <a:rPr lang="en-US" sz="2000" b="1" dirty="0"/>
              <a:t>Will not attend interim -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212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September – Atlanta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</a:t>
            </a:r>
            <a:r>
              <a:rPr lang="en-US" b="1" dirty="0"/>
              <a:t>September</a:t>
            </a:r>
            <a:r>
              <a:rPr lang="en-US" sz="2000" b="1" dirty="0"/>
              <a:t>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Grand Hyatt, Atlanta, GA  as an in-person only session, would you attend?</a:t>
            </a:r>
          </a:p>
          <a:p>
            <a:pPr lvl="2"/>
            <a:r>
              <a:rPr lang="en-US" sz="2000" b="1" dirty="0"/>
              <a:t>Yes –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r>
              <a:rPr lang="en-US" sz="2000" b="1" dirty="0"/>
              <a:t>Abstain – 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</a:t>
            </a:r>
            <a:r>
              <a:rPr lang="en-US" b="1" dirty="0"/>
              <a:t>September</a:t>
            </a:r>
            <a:r>
              <a:rPr lang="en-US" sz="2000" b="1" dirty="0"/>
              <a:t>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Grand Hyatt, Atlanta, GA as mixed-mode session, will you attend:</a:t>
            </a:r>
          </a:p>
          <a:p>
            <a:pPr lvl="2"/>
            <a:r>
              <a:rPr lang="en-US" sz="2000" b="1" dirty="0"/>
              <a:t>Attend In-person - xx</a:t>
            </a:r>
          </a:p>
          <a:p>
            <a:pPr lvl="2"/>
            <a:r>
              <a:rPr lang="en-US" sz="2000" b="1" dirty="0"/>
              <a:t>Attend Virtually (remotely) - xx</a:t>
            </a:r>
          </a:p>
          <a:p>
            <a:pPr lvl="2"/>
            <a:r>
              <a:rPr lang="en-US" sz="2000" b="1" dirty="0"/>
              <a:t>Will not attend interim -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/>
              <a:t>March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328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321</TotalTime>
  <Words>385</Words>
  <Application>Microsoft Office PowerPoint</Application>
  <PresentationFormat>Widescreen</PresentationFormat>
  <Paragraphs>85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Office Theme</vt:lpstr>
      <vt:lpstr>Document</vt:lpstr>
      <vt:lpstr>802.11 March 2023 WG Motions</vt:lpstr>
      <vt:lpstr>Abstract</vt:lpstr>
      <vt:lpstr>MONDAY (March 13)</vt:lpstr>
      <vt:lpstr>Straw Poll: New Attendees</vt:lpstr>
      <vt:lpstr>Motion 1: Coex SC Chair</vt:lpstr>
      <vt:lpstr>FRIDAY (March 17) </vt:lpstr>
      <vt:lpstr>Straw Poll: May – Orlando Interim</vt:lpstr>
      <vt:lpstr>Straw Poll: September – Atlanta Interim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11-22-1678r4</cp:keywords>
  <cp:lastModifiedBy>Stephen</cp:lastModifiedBy>
  <cp:revision>1399</cp:revision>
  <cp:lastPrinted>1601-01-01T00:00:00Z</cp:lastPrinted>
  <dcterms:created xsi:type="dcterms:W3CDTF">2018-05-10T16:45:22Z</dcterms:created>
  <dcterms:modified xsi:type="dcterms:W3CDTF">2023-03-12T23:11:28Z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