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44"/>
  </p:notesMasterIdLst>
  <p:handoutMasterIdLst>
    <p:handoutMasterId r:id="rId45"/>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380" r:id="rId26"/>
    <p:sldId id="2381" r:id="rId27"/>
    <p:sldId id="2382" r:id="rId28"/>
    <p:sldId id="328" r:id="rId29"/>
    <p:sldId id="329" r:id="rId30"/>
    <p:sldId id="297" r:id="rId31"/>
    <p:sldId id="2384" r:id="rId32"/>
    <p:sldId id="2383" r:id="rId33"/>
    <p:sldId id="2385" r:id="rId34"/>
    <p:sldId id="2386" r:id="rId35"/>
    <p:sldId id="2387" r:id="rId36"/>
    <p:sldId id="2388" r:id="rId37"/>
    <p:sldId id="2389" r:id="rId38"/>
    <p:sldId id="2390" r:id="rId39"/>
    <p:sldId id="284" r:id="rId40"/>
    <p:sldId id="331" r:id="rId41"/>
    <p:sldId id="332" r:id="rId42"/>
    <p:sldId id="264"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6EAF95-334B-4CBF-B8E1-7EBCF2FD1A43}" v="37" dt="2023-03-16T15:44:50.3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00" autoAdjust="0"/>
    <p:restoredTop sz="86432" autoAdjust="0"/>
  </p:normalViewPr>
  <p:slideViewPr>
    <p:cSldViewPr>
      <p:cViewPr varScale="1">
        <p:scale>
          <a:sx n="62" d="100"/>
          <a:sy n="62" d="100"/>
        </p:scale>
        <p:origin x="258" y="72"/>
      </p:cViewPr>
      <p:guideLst>
        <p:guide orient="horz" pos="2160"/>
        <p:guide pos="3840"/>
      </p:guideLst>
    </p:cSldViewPr>
  </p:slideViewPr>
  <p:outlineViewPr>
    <p:cViewPr varScale="1">
      <p:scale>
        <a:sx n="33" d="100"/>
        <a:sy n="33" d="100"/>
      </p:scale>
      <p:origin x="0" y="-3079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16EAF95-334B-4CBF-B8E1-7EBCF2FD1A43}"/>
    <pc:docChg chg="undo custSel addSld modSld sldOrd modMainMaster">
      <pc:chgData name="Jon Rosdahl" userId="2820f357-2dd4-4127-8713-e0bfde0fd756" providerId="ADAL" clId="{F16EAF95-334B-4CBF-B8E1-7EBCF2FD1A43}" dt="2023-03-16T15:45:41.733" v="1034" actId="20577"/>
      <pc:docMkLst>
        <pc:docMk/>
      </pc:docMkLst>
      <pc:sldChg chg="modSp mod">
        <pc:chgData name="Jon Rosdahl" userId="2820f357-2dd4-4127-8713-e0bfde0fd756" providerId="ADAL" clId="{F16EAF95-334B-4CBF-B8E1-7EBCF2FD1A43}" dt="2023-03-16T14:45:28.744" v="1" actId="6549"/>
        <pc:sldMkLst>
          <pc:docMk/>
          <pc:sldMk cId="0" sldId="256"/>
        </pc:sldMkLst>
        <pc:spChg chg="mod">
          <ac:chgData name="Jon Rosdahl" userId="2820f357-2dd4-4127-8713-e0bfde0fd756" providerId="ADAL" clId="{F16EAF95-334B-4CBF-B8E1-7EBCF2FD1A43}" dt="2023-03-16T14:45:28.744" v="1" actId="6549"/>
          <ac:spMkLst>
            <pc:docMk/>
            <pc:sldMk cId="0" sldId="256"/>
            <ac:spMk id="3074" creationId="{00000000-0000-0000-0000-000000000000}"/>
          </ac:spMkLst>
        </pc:spChg>
      </pc:sldChg>
      <pc:sldChg chg="modSp mod">
        <pc:chgData name="Jon Rosdahl" userId="2820f357-2dd4-4127-8713-e0bfde0fd756" providerId="ADAL" clId="{F16EAF95-334B-4CBF-B8E1-7EBCF2FD1A43}" dt="2023-03-16T15:45:41.733" v="1034" actId="20577"/>
        <pc:sldMkLst>
          <pc:docMk/>
          <pc:sldMk cId="0" sldId="264"/>
        </pc:sldMkLst>
        <pc:spChg chg="mod">
          <ac:chgData name="Jon Rosdahl" userId="2820f357-2dd4-4127-8713-e0bfde0fd756" providerId="ADAL" clId="{F16EAF95-334B-4CBF-B8E1-7EBCF2FD1A43}" dt="2023-03-16T15:45:41.733" v="1034" actId="20577"/>
          <ac:spMkLst>
            <pc:docMk/>
            <pc:sldMk cId="0" sldId="264"/>
            <ac:spMk id="11266" creationId="{00000000-0000-0000-0000-000000000000}"/>
          </ac:spMkLst>
        </pc:spChg>
      </pc:sldChg>
      <pc:sldChg chg="modSp mod">
        <pc:chgData name="Jon Rosdahl" userId="2820f357-2dd4-4127-8713-e0bfde0fd756" providerId="ADAL" clId="{F16EAF95-334B-4CBF-B8E1-7EBCF2FD1A43}" dt="2023-03-16T15:41:49.715" v="946" actId="20577"/>
        <pc:sldMkLst>
          <pc:docMk/>
          <pc:sldMk cId="1784219855" sldId="331"/>
        </pc:sldMkLst>
        <pc:spChg chg="mod">
          <ac:chgData name="Jon Rosdahl" userId="2820f357-2dd4-4127-8713-e0bfde0fd756" providerId="ADAL" clId="{F16EAF95-334B-4CBF-B8E1-7EBCF2FD1A43}" dt="2023-03-16T15:41:49.715" v="946" actId="20577"/>
          <ac:spMkLst>
            <pc:docMk/>
            <pc:sldMk cId="1784219855" sldId="331"/>
            <ac:spMk id="8" creationId="{9E0431BB-C713-450C-90C3-EF5AFA8F2E34}"/>
          </ac:spMkLst>
        </pc:spChg>
      </pc:sldChg>
      <pc:sldChg chg="modSp mod">
        <pc:chgData name="Jon Rosdahl" userId="2820f357-2dd4-4127-8713-e0bfde0fd756" providerId="ADAL" clId="{F16EAF95-334B-4CBF-B8E1-7EBCF2FD1A43}" dt="2023-03-16T15:44:17.393" v="1021" actId="5793"/>
        <pc:sldMkLst>
          <pc:docMk/>
          <pc:sldMk cId="2891040505" sldId="332"/>
        </pc:sldMkLst>
        <pc:spChg chg="mod">
          <ac:chgData name="Jon Rosdahl" userId="2820f357-2dd4-4127-8713-e0bfde0fd756" providerId="ADAL" clId="{F16EAF95-334B-4CBF-B8E1-7EBCF2FD1A43}" dt="2023-03-16T15:44:17.393" v="1021" actId="5793"/>
          <ac:spMkLst>
            <pc:docMk/>
            <pc:sldMk cId="2891040505" sldId="332"/>
            <ac:spMk id="3" creationId="{FF45EDF8-F8B4-4C62-A574-17EE4A97B753}"/>
          </ac:spMkLst>
        </pc:spChg>
      </pc:sldChg>
      <pc:sldChg chg="addSp delSp modSp new mod modClrScheme chgLayout">
        <pc:chgData name="Jon Rosdahl" userId="2820f357-2dd4-4127-8713-e0bfde0fd756" providerId="ADAL" clId="{F16EAF95-334B-4CBF-B8E1-7EBCF2FD1A43}" dt="2023-03-16T14:52:21.951" v="21" actId="5793"/>
        <pc:sldMkLst>
          <pc:docMk/>
          <pc:sldMk cId="3733375911" sldId="2383"/>
        </pc:sldMkLst>
        <pc:spChg chg="del mod ord">
          <ac:chgData name="Jon Rosdahl" userId="2820f357-2dd4-4127-8713-e0bfde0fd756" providerId="ADAL" clId="{F16EAF95-334B-4CBF-B8E1-7EBCF2FD1A43}" dt="2023-03-16T14:50:29.161" v="5" actId="700"/>
          <ac:spMkLst>
            <pc:docMk/>
            <pc:sldMk cId="3733375911" sldId="2383"/>
            <ac:spMk id="2" creationId="{BC2FD885-2023-0ADD-C1E7-1D869BA010C6}"/>
          </ac:spMkLst>
        </pc:spChg>
        <pc:spChg chg="del mod ord">
          <ac:chgData name="Jon Rosdahl" userId="2820f357-2dd4-4127-8713-e0bfde0fd756" providerId="ADAL" clId="{F16EAF95-334B-4CBF-B8E1-7EBCF2FD1A43}" dt="2023-03-16T14:50:29.161" v="5" actId="700"/>
          <ac:spMkLst>
            <pc:docMk/>
            <pc:sldMk cId="3733375911" sldId="2383"/>
            <ac:spMk id="3" creationId="{29DF88E5-6955-D320-FCD7-0F485A22EFE9}"/>
          </ac:spMkLst>
        </pc:spChg>
        <pc:spChg chg="mod ord">
          <ac:chgData name="Jon Rosdahl" userId="2820f357-2dd4-4127-8713-e0bfde0fd756" providerId="ADAL" clId="{F16EAF95-334B-4CBF-B8E1-7EBCF2FD1A43}" dt="2023-03-16T14:50:38.098" v="6" actId="700"/>
          <ac:spMkLst>
            <pc:docMk/>
            <pc:sldMk cId="3733375911" sldId="2383"/>
            <ac:spMk id="4" creationId="{AF27821E-D0BA-3B01-B756-208BEDFE3A80}"/>
          </ac:spMkLst>
        </pc:spChg>
        <pc:spChg chg="mod ord">
          <ac:chgData name="Jon Rosdahl" userId="2820f357-2dd4-4127-8713-e0bfde0fd756" providerId="ADAL" clId="{F16EAF95-334B-4CBF-B8E1-7EBCF2FD1A43}" dt="2023-03-16T14:50:38.098" v="6" actId="700"/>
          <ac:spMkLst>
            <pc:docMk/>
            <pc:sldMk cId="3733375911" sldId="2383"/>
            <ac:spMk id="5" creationId="{A526D607-4F8A-C02E-3E7C-7F834F8137A5}"/>
          </ac:spMkLst>
        </pc:spChg>
        <pc:spChg chg="mod ord">
          <ac:chgData name="Jon Rosdahl" userId="2820f357-2dd4-4127-8713-e0bfde0fd756" providerId="ADAL" clId="{F16EAF95-334B-4CBF-B8E1-7EBCF2FD1A43}" dt="2023-03-16T14:50:38.098" v="6" actId="700"/>
          <ac:spMkLst>
            <pc:docMk/>
            <pc:sldMk cId="3733375911" sldId="2383"/>
            <ac:spMk id="6" creationId="{A032DE93-59E9-2F11-0A40-2CA9849C8C16}"/>
          </ac:spMkLst>
        </pc:spChg>
        <pc:spChg chg="add del mod ord">
          <ac:chgData name="Jon Rosdahl" userId="2820f357-2dd4-4127-8713-e0bfde0fd756" providerId="ADAL" clId="{F16EAF95-334B-4CBF-B8E1-7EBCF2FD1A43}" dt="2023-03-16T14:50:38.098" v="6" actId="700"/>
          <ac:spMkLst>
            <pc:docMk/>
            <pc:sldMk cId="3733375911" sldId="2383"/>
            <ac:spMk id="7" creationId="{33DE9958-004F-C6CF-B6C4-9446B4859496}"/>
          </ac:spMkLst>
        </pc:spChg>
        <pc:spChg chg="add del mod ord">
          <ac:chgData name="Jon Rosdahl" userId="2820f357-2dd4-4127-8713-e0bfde0fd756" providerId="ADAL" clId="{F16EAF95-334B-4CBF-B8E1-7EBCF2FD1A43}" dt="2023-03-16T14:50:38.098" v="6" actId="700"/>
          <ac:spMkLst>
            <pc:docMk/>
            <pc:sldMk cId="3733375911" sldId="2383"/>
            <ac:spMk id="8" creationId="{D82AD62E-28A8-B75E-05DE-54028012DD57}"/>
          </ac:spMkLst>
        </pc:spChg>
        <pc:spChg chg="add mod ord">
          <ac:chgData name="Jon Rosdahl" userId="2820f357-2dd4-4127-8713-e0bfde0fd756" providerId="ADAL" clId="{F16EAF95-334B-4CBF-B8E1-7EBCF2FD1A43}" dt="2023-03-16T14:51:56.187" v="11" actId="404"/>
          <ac:spMkLst>
            <pc:docMk/>
            <pc:sldMk cId="3733375911" sldId="2383"/>
            <ac:spMk id="9" creationId="{4A6C8F19-E443-FB75-9543-FEEADB06131A}"/>
          </ac:spMkLst>
        </pc:spChg>
        <pc:spChg chg="add del mod ord">
          <ac:chgData name="Jon Rosdahl" userId="2820f357-2dd4-4127-8713-e0bfde0fd756" providerId="ADAL" clId="{F16EAF95-334B-4CBF-B8E1-7EBCF2FD1A43}" dt="2023-03-16T14:51:32.015" v="7"/>
          <ac:spMkLst>
            <pc:docMk/>
            <pc:sldMk cId="3733375911" sldId="2383"/>
            <ac:spMk id="10" creationId="{0B054DAF-4609-F1BC-C243-2E2F1645AC46}"/>
          </ac:spMkLst>
        </pc:spChg>
        <pc:spChg chg="add mod">
          <ac:chgData name="Jon Rosdahl" userId="2820f357-2dd4-4127-8713-e0bfde0fd756" providerId="ADAL" clId="{F16EAF95-334B-4CBF-B8E1-7EBCF2FD1A43}" dt="2023-03-16T14:52:21.951" v="21" actId="5793"/>
          <ac:spMkLst>
            <pc:docMk/>
            <pc:sldMk cId="3733375911" sldId="2383"/>
            <ac:spMk id="11" creationId="{CFC87E51-4A55-7D7E-3803-7FA0B3CC6A4B}"/>
          </ac:spMkLst>
        </pc:spChg>
      </pc:sldChg>
      <pc:sldChg chg="addSp delSp modSp new mod modClrScheme chgLayout">
        <pc:chgData name="Jon Rosdahl" userId="2820f357-2dd4-4127-8713-e0bfde0fd756" providerId="ADAL" clId="{F16EAF95-334B-4CBF-B8E1-7EBCF2FD1A43}" dt="2023-03-16T14:58:05.713" v="34" actId="14100"/>
        <pc:sldMkLst>
          <pc:docMk/>
          <pc:sldMk cId="3106913568" sldId="2384"/>
        </pc:sldMkLst>
        <pc:spChg chg="del mod ord">
          <ac:chgData name="Jon Rosdahl" userId="2820f357-2dd4-4127-8713-e0bfde0fd756" providerId="ADAL" clId="{F16EAF95-334B-4CBF-B8E1-7EBCF2FD1A43}" dt="2023-03-16T14:57:14.463" v="23" actId="700"/>
          <ac:spMkLst>
            <pc:docMk/>
            <pc:sldMk cId="3106913568" sldId="2384"/>
            <ac:spMk id="2" creationId="{A6CF65F9-4E15-B965-882C-2A6DCB7ECBEB}"/>
          </ac:spMkLst>
        </pc:spChg>
        <pc:spChg chg="del mod ord">
          <ac:chgData name="Jon Rosdahl" userId="2820f357-2dd4-4127-8713-e0bfde0fd756" providerId="ADAL" clId="{F16EAF95-334B-4CBF-B8E1-7EBCF2FD1A43}" dt="2023-03-16T14:57:14.463" v="23" actId="700"/>
          <ac:spMkLst>
            <pc:docMk/>
            <pc:sldMk cId="3106913568" sldId="2384"/>
            <ac:spMk id="3" creationId="{E20C2615-0777-D0AF-96F4-32F1139924F4}"/>
          </ac:spMkLst>
        </pc:spChg>
        <pc:spChg chg="mod ord">
          <ac:chgData name="Jon Rosdahl" userId="2820f357-2dd4-4127-8713-e0bfde0fd756" providerId="ADAL" clId="{F16EAF95-334B-4CBF-B8E1-7EBCF2FD1A43}" dt="2023-03-16T14:57:14.463" v="23" actId="700"/>
          <ac:spMkLst>
            <pc:docMk/>
            <pc:sldMk cId="3106913568" sldId="2384"/>
            <ac:spMk id="4" creationId="{CC5FAE89-A1BB-AE48-36E1-2CB7F700B3CA}"/>
          </ac:spMkLst>
        </pc:spChg>
        <pc:spChg chg="mod ord">
          <ac:chgData name="Jon Rosdahl" userId="2820f357-2dd4-4127-8713-e0bfde0fd756" providerId="ADAL" clId="{F16EAF95-334B-4CBF-B8E1-7EBCF2FD1A43}" dt="2023-03-16T14:57:14.463" v="23" actId="700"/>
          <ac:spMkLst>
            <pc:docMk/>
            <pc:sldMk cId="3106913568" sldId="2384"/>
            <ac:spMk id="5" creationId="{5FE2BA62-0C74-0AAB-9C00-18CC2467C619}"/>
          </ac:spMkLst>
        </pc:spChg>
        <pc:spChg chg="mod ord">
          <ac:chgData name="Jon Rosdahl" userId="2820f357-2dd4-4127-8713-e0bfde0fd756" providerId="ADAL" clId="{F16EAF95-334B-4CBF-B8E1-7EBCF2FD1A43}" dt="2023-03-16T14:57:14.463" v="23" actId="700"/>
          <ac:spMkLst>
            <pc:docMk/>
            <pc:sldMk cId="3106913568" sldId="2384"/>
            <ac:spMk id="6" creationId="{88B8BBFB-9191-4B55-8DED-60B52A213FE7}"/>
          </ac:spMkLst>
        </pc:spChg>
        <pc:spChg chg="add mod ord">
          <ac:chgData name="Jon Rosdahl" userId="2820f357-2dd4-4127-8713-e0bfde0fd756" providerId="ADAL" clId="{F16EAF95-334B-4CBF-B8E1-7EBCF2FD1A43}" dt="2023-03-16T14:57:36.843" v="30" actId="6549"/>
          <ac:spMkLst>
            <pc:docMk/>
            <pc:sldMk cId="3106913568" sldId="2384"/>
            <ac:spMk id="7" creationId="{7A8949DB-970D-44A9-D9B6-9622F7724213}"/>
          </ac:spMkLst>
        </pc:spChg>
        <pc:spChg chg="add del mod ord">
          <ac:chgData name="Jon Rosdahl" userId="2820f357-2dd4-4127-8713-e0bfde0fd756" providerId="ADAL" clId="{F16EAF95-334B-4CBF-B8E1-7EBCF2FD1A43}" dt="2023-03-16T14:57:17.080" v="24"/>
          <ac:spMkLst>
            <pc:docMk/>
            <pc:sldMk cId="3106913568" sldId="2384"/>
            <ac:spMk id="8" creationId="{1051ABA7-F682-CB97-2A93-35892738AB1E}"/>
          </ac:spMkLst>
        </pc:spChg>
        <pc:spChg chg="add mod">
          <ac:chgData name="Jon Rosdahl" userId="2820f357-2dd4-4127-8713-e0bfde0fd756" providerId="ADAL" clId="{F16EAF95-334B-4CBF-B8E1-7EBCF2FD1A43}" dt="2023-03-16T14:58:05.713" v="34" actId="14100"/>
          <ac:spMkLst>
            <pc:docMk/>
            <pc:sldMk cId="3106913568" sldId="2384"/>
            <ac:spMk id="9" creationId="{F7BD7673-8A59-6EFE-D45A-0A13DEE31562}"/>
          </ac:spMkLst>
        </pc:spChg>
      </pc:sldChg>
      <pc:sldChg chg="addSp delSp modSp new mod ord">
        <pc:chgData name="Jon Rosdahl" userId="2820f357-2dd4-4127-8713-e0bfde0fd756" providerId="ADAL" clId="{F16EAF95-334B-4CBF-B8E1-7EBCF2FD1A43}" dt="2023-03-16T14:59:48.854" v="43"/>
        <pc:sldMkLst>
          <pc:docMk/>
          <pc:sldMk cId="3101827096" sldId="2385"/>
        </pc:sldMkLst>
        <pc:spChg chg="mod">
          <ac:chgData name="Jon Rosdahl" userId="2820f357-2dd4-4127-8713-e0bfde0fd756" providerId="ADAL" clId="{F16EAF95-334B-4CBF-B8E1-7EBCF2FD1A43}" dt="2023-03-16T14:59:30.657" v="41" actId="404"/>
          <ac:spMkLst>
            <pc:docMk/>
            <pc:sldMk cId="3101827096" sldId="2385"/>
            <ac:spMk id="2" creationId="{0398BAF6-A4B9-8097-8D18-0D2DC4E2B3D2}"/>
          </ac:spMkLst>
        </pc:spChg>
        <pc:spChg chg="del">
          <ac:chgData name="Jon Rosdahl" userId="2820f357-2dd4-4127-8713-e0bfde0fd756" providerId="ADAL" clId="{F16EAF95-334B-4CBF-B8E1-7EBCF2FD1A43}" dt="2023-03-16T14:59:16.932" v="36"/>
          <ac:spMkLst>
            <pc:docMk/>
            <pc:sldMk cId="3101827096" sldId="2385"/>
            <ac:spMk id="3" creationId="{D852644D-2634-F5D1-2B2E-50E56CEB39C7}"/>
          </ac:spMkLst>
        </pc:spChg>
        <pc:spChg chg="add mod">
          <ac:chgData name="Jon Rosdahl" userId="2820f357-2dd4-4127-8713-e0bfde0fd756" providerId="ADAL" clId="{F16EAF95-334B-4CBF-B8E1-7EBCF2FD1A43}" dt="2023-03-16T14:59:16.932" v="36"/>
          <ac:spMkLst>
            <pc:docMk/>
            <pc:sldMk cId="3101827096" sldId="2385"/>
            <ac:spMk id="7" creationId="{4401E878-A1BA-8AAE-0447-040D57B68F04}"/>
          </ac:spMkLst>
        </pc:spChg>
      </pc:sldChg>
      <pc:sldChg chg="addSp delSp modSp new mod">
        <pc:chgData name="Jon Rosdahl" userId="2820f357-2dd4-4127-8713-e0bfde0fd756" providerId="ADAL" clId="{F16EAF95-334B-4CBF-B8E1-7EBCF2FD1A43}" dt="2023-03-16T15:01:53.358" v="52"/>
        <pc:sldMkLst>
          <pc:docMk/>
          <pc:sldMk cId="2020597599" sldId="2386"/>
        </pc:sldMkLst>
        <pc:spChg chg="mod">
          <ac:chgData name="Jon Rosdahl" userId="2820f357-2dd4-4127-8713-e0bfde0fd756" providerId="ADAL" clId="{F16EAF95-334B-4CBF-B8E1-7EBCF2FD1A43}" dt="2023-03-16T15:00:26.631" v="49" actId="404"/>
          <ac:spMkLst>
            <pc:docMk/>
            <pc:sldMk cId="2020597599" sldId="2386"/>
            <ac:spMk id="2" creationId="{FD3B9358-01D2-3986-5A15-3AB95A801E88}"/>
          </ac:spMkLst>
        </pc:spChg>
        <pc:spChg chg="del">
          <ac:chgData name="Jon Rosdahl" userId="2820f357-2dd4-4127-8713-e0bfde0fd756" providerId="ADAL" clId="{F16EAF95-334B-4CBF-B8E1-7EBCF2FD1A43}" dt="2023-03-16T15:00:11.443" v="45"/>
          <ac:spMkLst>
            <pc:docMk/>
            <pc:sldMk cId="2020597599" sldId="2386"/>
            <ac:spMk id="3" creationId="{C182E4A2-CD27-CE57-A3E0-2A16220B3B21}"/>
          </ac:spMkLst>
        </pc:spChg>
        <pc:spChg chg="add mod">
          <ac:chgData name="Jon Rosdahl" userId="2820f357-2dd4-4127-8713-e0bfde0fd756" providerId="ADAL" clId="{F16EAF95-334B-4CBF-B8E1-7EBCF2FD1A43}" dt="2023-03-16T15:01:53.358" v="52"/>
          <ac:spMkLst>
            <pc:docMk/>
            <pc:sldMk cId="2020597599" sldId="2386"/>
            <ac:spMk id="7" creationId="{6842D931-B5C9-D30B-D498-7FDE5F1FAB4B}"/>
          </ac:spMkLst>
        </pc:spChg>
      </pc:sldChg>
      <pc:sldChg chg="modSp new mod">
        <pc:chgData name="Jon Rosdahl" userId="2820f357-2dd4-4127-8713-e0bfde0fd756" providerId="ADAL" clId="{F16EAF95-334B-4CBF-B8E1-7EBCF2FD1A43}" dt="2023-03-16T15:11:08.893" v="187"/>
        <pc:sldMkLst>
          <pc:docMk/>
          <pc:sldMk cId="4211751237" sldId="2387"/>
        </pc:sldMkLst>
        <pc:spChg chg="mod">
          <ac:chgData name="Jon Rosdahl" userId="2820f357-2dd4-4127-8713-e0bfde0fd756" providerId="ADAL" clId="{F16EAF95-334B-4CBF-B8E1-7EBCF2FD1A43}" dt="2023-03-16T15:11:08.893" v="187"/>
          <ac:spMkLst>
            <pc:docMk/>
            <pc:sldMk cId="4211751237" sldId="2387"/>
            <ac:spMk id="2" creationId="{5F2E9522-0FEF-FB14-0137-E369C68A2D0B}"/>
          </ac:spMkLst>
        </pc:spChg>
        <pc:spChg chg="mod">
          <ac:chgData name="Jon Rosdahl" userId="2820f357-2dd4-4127-8713-e0bfde0fd756" providerId="ADAL" clId="{F16EAF95-334B-4CBF-B8E1-7EBCF2FD1A43}" dt="2023-03-16T15:08:52.743" v="169" actId="20577"/>
          <ac:spMkLst>
            <pc:docMk/>
            <pc:sldMk cId="4211751237" sldId="2387"/>
            <ac:spMk id="3" creationId="{FFC67468-B140-2D78-0B10-730C75E65BFE}"/>
          </ac:spMkLst>
        </pc:spChg>
      </pc:sldChg>
      <pc:sldChg chg="addSp delSp modSp new mod">
        <pc:chgData name="Jon Rosdahl" userId="2820f357-2dd4-4127-8713-e0bfde0fd756" providerId="ADAL" clId="{F16EAF95-334B-4CBF-B8E1-7EBCF2FD1A43}" dt="2023-03-16T15:11:52.756" v="194" actId="20577"/>
        <pc:sldMkLst>
          <pc:docMk/>
          <pc:sldMk cId="3615772234" sldId="2388"/>
        </pc:sldMkLst>
        <pc:spChg chg="mod">
          <ac:chgData name="Jon Rosdahl" userId="2820f357-2dd4-4127-8713-e0bfde0fd756" providerId="ADAL" clId="{F16EAF95-334B-4CBF-B8E1-7EBCF2FD1A43}" dt="2023-03-16T15:11:52.756" v="194" actId="20577"/>
          <ac:spMkLst>
            <pc:docMk/>
            <pc:sldMk cId="3615772234" sldId="2388"/>
            <ac:spMk id="2" creationId="{6AB2D07E-3738-1639-FFCF-FF07C1366ECC}"/>
          </ac:spMkLst>
        </pc:spChg>
        <pc:spChg chg="del">
          <ac:chgData name="Jon Rosdahl" userId="2820f357-2dd4-4127-8713-e0bfde0fd756" providerId="ADAL" clId="{F16EAF95-334B-4CBF-B8E1-7EBCF2FD1A43}" dt="2023-03-16T15:09:37.555" v="174"/>
          <ac:spMkLst>
            <pc:docMk/>
            <pc:sldMk cId="3615772234" sldId="2388"/>
            <ac:spMk id="3" creationId="{42654798-295E-D3F1-0495-628E7FEC3354}"/>
          </ac:spMkLst>
        </pc:spChg>
        <pc:spChg chg="add del mod">
          <ac:chgData name="Jon Rosdahl" userId="2820f357-2dd4-4127-8713-e0bfde0fd756" providerId="ADAL" clId="{F16EAF95-334B-4CBF-B8E1-7EBCF2FD1A43}" dt="2023-03-16T15:11:32.960" v="190"/>
          <ac:spMkLst>
            <pc:docMk/>
            <pc:sldMk cId="3615772234" sldId="2388"/>
            <ac:spMk id="7" creationId="{BD470CF6-C223-0032-2BDA-6B39C0D36ED2}"/>
          </ac:spMkLst>
        </pc:spChg>
        <pc:spChg chg="add mod">
          <ac:chgData name="Jon Rosdahl" userId="2820f357-2dd4-4127-8713-e0bfde0fd756" providerId="ADAL" clId="{F16EAF95-334B-4CBF-B8E1-7EBCF2FD1A43}" dt="2023-03-16T15:11:44.268" v="192"/>
          <ac:spMkLst>
            <pc:docMk/>
            <pc:sldMk cId="3615772234" sldId="2388"/>
            <ac:spMk id="8" creationId="{E6F26ED1-2577-CEEF-45A2-3A2398C30BAE}"/>
          </ac:spMkLst>
        </pc:spChg>
      </pc:sldChg>
      <pc:sldChg chg="modSp new mod">
        <pc:chgData name="Jon Rosdahl" userId="2820f357-2dd4-4127-8713-e0bfde0fd756" providerId="ADAL" clId="{F16EAF95-334B-4CBF-B8E1-7EBCF2FD1A43}" dt="2023-03-16T15:28:01.827" v="802" actId="20577"/>
        <pc:sldMkLst>
          <pc:docMk/>
          <pc:sldMk cId="2977953195" sldId="2389"/>
        </pc:sldMkLst>
        <pc:spChg chg="mod">
          <ac:chgData name="Jon Rosdahl" userId="2820f357-2dd4-4127-8713-e0bfde0fd756" providerId="ADAL" clId="{F16EAF95-334B-4CBF-B8E1-7EBCF2FD1A43}" dt="2023-03-16T15:22:28.019" v="225" actId="20577"/>
          <ac:spMkLst>
            <pc:docMk/>
            <pc:sldMk cId="2977953195" sldId="2389"/>
            <ac:spMk id="2" creationId="{610C195A-8BCB-73D2-B892-518D74225A95}"/>
          </ac:spMkLst>
        </pc:spChg>
        <pc:spChg chg="mod">
          <ac:chgData name="Jon Rosdahl" userId="2820f357-2dd4-4127-8713-e0bfde0fd756" providerId="ADAL" clId="{F16EAF95-334B-4CBF-B8E1-7EBCF2FD1A43}" dt="2023-03-16T15:28:01.827" v="802" actId="20577"/>
          <ac:spMkLst>
            <pc:docMk/>
            <pc:sldMk cId="2977953195" sldId="2389"/>
            <ac:spMk id="3" creationId="{861F82E0-288C-F8A1-02DF-1DC51FA8E21D}"/>
          </ac:spMkLst>
        </pc:spChg>
      </pc:sldChg>
      <pc:sldChg chg="addSp delSp modSp new mod">
        <pc:chgData name="Jon Rosdahl" userId="2820f357-2dd4-4127-8713-e0bfde0fd756" providerId="ADAL" clId="{F16EAF95-334B-4CBF-B8E1-7EBCF2FD1A43}" dt="2023-03-16T15:39:06.869" v="823" actId="14100"/>
        <pc:sldMkLst>
          <pc:docMk/>
          <pc:sldMk cId="1137651252" sldId="2390"/>
        </pc:sldMkLst>
        <pc:spChg chg="mod">
          <ac:chgData name="Jon Rosdahl" userId="2820f357-2dd4-4127-8713-e0bfde0fd756" providerId="ADAL" clId="{F16EAF95-334B-4CBF-B8E1-7EBCF2FD1A43}" dt="2023-03-16T15:31:14.696" v="820" actId="14100"/>
          <ac:spMkLst>
            <pc:docMk/>
            <pc:sldMk cId="1137651252" sldId="2390"/>
            <ac:spMk id="2" creationId="{74955CD9-AA25-7009-00FD-1F78FC941007}"/>
          </ac:spMkLst>
        </pc:spChg>
        <pc:spChg chg="del mod">
          <ac:chgData name="Jon Rosdahl" userId="2820f357-2dd4-4127-8713-e0bfde0fd756" providerId="ADAL" clId="{F16EAF95-334B-4CBF-B8E1-7EBCF2FD1A43}" dt="2023-03-16T15:30:25.633" v="809"/>
          <ac:spMkLst>
            <pc:docMk/>
            <pc:sldMk cId="1137651252" sldId="2390"/>
            <ac:spMk id="3" creationId="{F7BFB8C3-A065-026E-E9A9-710F1EF1AA67}"/>
          </ac:spMkLst>
        </pc:spChg>
        <pc:spChg chg="add mod">
          <ac:chgData name="Jon Rosdahl" userId="2820f357-2dd4-4127-8713-e0bfde0fd756" providerId="ADAL" clId="{F16EAF95-334B-4CBF-B8E1-7EBCF2FD1A43}" dt="2023-03-16T15:39:06.869" v="823" actId="14100"/>
          <ac:spMkLst>
            <pc:docMk/>
            <pc:sldMk cId="1137651252" sldId="2390"/>
            <ac:spMk id="7" creationId="{E0541F55-ED39-5591-5BB8-DF4817F9CEEC}"/>
          </ac:spMkLst>
        </pc:spChg>
      </pc:sldChg>
      <pc:sldMasterChg chg="modSp mod">
        <pc:chgData name="Jon Rosdahl" userId="2820f357-2dd4-4127-8713-e0bfde0fd756" providerId="ADAL" clId="{F16EAF95-334B-4CBF-B8E1-7EBCF2FD1A43}" dt="2023-03-16T14:48:44.991" v="3" actId="6549"/>
        <pc:sldMasterMkLst>
          <pc:docMk/>
          <pc:sldMasterMk cId="350243259" sldId="2147483738"/>
        </pc:sldMasterMkLst>
        <pc:spChg chg="mod">
          <ac:chgData name="Jon Rosdahl" userId="2820f357-2dd4-4127-8713-e0bfde0fd756" providerId="ADAL" clId="{F16EAF95-334B-4CBF-B8E1-7EBCF2FD1A43}" dt="2023-03-16T14:48:44.991" v="3"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802-11-23/0187r3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802-11-23/0187r3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802-11-23/0187r3</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802-11-23/0187r3</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802-11-23/0187r3</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802-11-23/0187r3</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802-11-23/0187r3</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802-11-23/0187r3</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802-11-23/0187r3</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802-11-23/0187r3</a:t>
            </a:r>
          </a:p>
        </p:txBody>
      </p:sp>
      <p:sp>
        <p:nvSpPr>
          <p:cNvPr id="5" name="Date Placeholder 4"/>
          <p:cNvSpPr>
            <a:spLocks noGrp="1"/>
          </p:cNvSpPr>
          <p:nvPr>
            <p:ph type="dt" idx="11"/>
          </p:nvPr>
        </p:nvSpPr>
        <p:spPr/>
        <p:txBody>
          <a:bodyPr/>
          <a:lstStyle/>
          <a:p>
            <a:r>
              <a:rPr lang="en-US"/>
              <a:t>March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802-11-23/0187r3</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1027752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802-11-23/0187r3</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7868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11-23-0187r3</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1940-00-0PAR-minutes-november-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3/dm-draft-CSD-modification-0123-v01.pdf" TargetMode="External"/><Relationship Id="rId2" Type="http://schemas.openxmlformats.org/officeDocument/2006/relationships/hyperlink" Target="https://www.ieee802.org/1/files/public/docs2023/dm-draft-PAR-modification-0123-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3/dt-draft-CSD-modification-0123-v01.pdf" TargetMode="External"/><Relationship Id="rId2" Type="http://schemas.openxmlformats.org/officeDocument/2006/relationships/hyperlink" Target="https://www.ieee802.org/1/files/public/docs2023/dt-draft-PAR-modification-0123-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eee802.org/1/files/public/docs2023/dx-draft-CSD-0123-v01.pdf" TargetMode="External"/><Relationship Id="rId2" Type="http://schemas.openxmlformats.org/officeDocument/2006/relationships/hyperlink" Target="https://www.ieee802.org/1/files/public/docs2023/dx-draft-PAR-0123-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ieee802.org/1/files/public/docs2023/du-draft-CSD-0123-v01.pdf" TargetMode="External"/><Relationship Id="rId2" Type="http://schemas.openxmlformats.org/officeDocument/2006/relationships/hyperlink" Target="https://www.ieee802.org/1/files/public/docs2023/du-draft-PAR-0123-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3/15-23-0041-02-0017-draft-csd.docx" TargetMode="External"/><Relationship Id="rId2" Type="http://schemas.openxmlformats.org/officeDocument/2006/relationships/hyperlink" Target="https://mentor.ieee.org/802.15/dcn/23/15-23-0040-00-0017-propsed-par-for-task-group-privacy.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3/15-23-0041-02-0017-draft-cs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www.ieee802.org/1/files/public/docs2023/cs-2020-cor1-PAR-modification-0323-v01.pdf" TargetMode="External"/><Relationship Id="rId2" Type="http://schemas.openxmlformats.org/officeDocument/2006/relationships/hyperlink" Target="https://www.ieee802.org/1/files/public/docs2023/cs-2020-cor1-response-802-11-PAR-Review-0323-v01.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ieee802.org/1/files/public/docs2023/dm-PAR-modification-0323-v01.pdf" TargetMode="External"/><Relationship Id="rId2" Type="http://schemas.openxmlformats.org/officeDocument/2006/relationships/hyperlink" Target="https://www.ieee802.org/1/files/public/docs2023/dm-PAR-CSD-comments-responses-0323-v01.pdf" TargetMode="External"/><Relationship Id="rId1" Type="http://schemas.openxmlformats.org/officeDocument/2006/relationships/slideLayout" Target="../slideLayouts/slideLayout2.xml"/><Relationship Id="rId5" Type="http://schemas.openxmlformats.org/officeDocument/2006/relationships/hyperlink" Target="https://mentor.ieee.org/802-ec/dcn/20/ec-20-0093-00-ACSD-p802-1asdm.pdf" TargetMode="External"/><Relationship Id="rId4" Type="http://schemas.openxmlformats.org/officeDocument/2006/relationships/hyperlink" Target="https://www.ieee802.org/1/files/public/docs2023/dm-CSD-modification-0323-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eee802.org/1/files/public/docs2023/dt-CSD-modification-0323-v01.pdf" TargetMode="External"/><Relationship Id="rId2" Type="http://schemas.openxmlformats.org/officeDocument/2006/relationships/hyperlink" Target="https://www.ieee802.org/1/files/public/docs2023/dt-PAR-modification-0323-v01.pdf" TargetMode="External"/><Relationship Id="rId1" Type="http://schemas.openxmlformats.org/officeDocument/2006/relationships/slideLayout" Target="../slideLayouts/slideLayout2.xml"/><Relationship Id="rId4" Type="http://schemas.openxmlformats.org/officeDocument/2006/relationships/hyperlink" Target="https://mentor.ieee.org/802-ec/dcn/22/ec-22-0083-00-ACSD-p802-1qdt.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ieee802.org/1/files/public/docs2023/dx-PAR-0323-v01.pdf" TargetMode="External"/><Relationship Id="rId2" Type="http://schemas.openxmlformats.org/officeDocument/2006/relationships/hyperlink" Target="https://www.ieee802.org/1/files/public/docs2023/dx-PAR-CSD-comments-response-0323-v01.pdf" TargetMode="External"/><Relationship Id="rId1" Type="http://schemas.openxmlformats.org/officeDocument/2006/relationships/slideLayout" Target="../slideLayouts/slideLayout2.xml"/><Relationship Id="rId4" Type="http://schemas.openxmlformats.org/officeDocument/2006/relationships/hyperlink" Target="https://www.ieee802.org/1/files/public/docs2023/dx-CSD-0323-v01.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ieee802.org/1/files/public/docs2023/du-PAR-0323-v01.pdf" TargetMode="External"/><Relationship Id="rId2" Type="http://schemas.openxmlformats.org/officeDocument/2006/relationships/hyperlink" Target="https://www.ieee802.org/1/files/public/docs2023/du-PAR-CSD-comments-responses-0323-v01.pdf" TargetMode="External"/><Relationship Id="rId1" Type="http://schemas.openxmlformats.org/officeDocument/2006/relationships/slideLayout" Target="../slideLayouts/slideLayout2.xml"/><Relationship Id="rId4" Type="http://schemas.openxmlformats.org/officeDocument/2006/relationships/hyperlink" Target="https://www.ieee802.org/1/files/public/docs2023/du-CSD-0323-v01.pdf"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dcn/21/1-21-0037-00-ICne-ieee-802-tutorial-cutthrough-forwarding-ctf-among-ethernet-networks.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5/dcn/23/15-23-0183-01-0017-ec-slides-for-privacy-par-and-csd-march-2023.pptx" TargetMode="External"/><Relationship Id="rId2" Type="http://schemas.openxmlformats.org/officeDocument/2006/relationships/hyperlink" Target="https://mentor.ieee.org/802.15/dcn/23/15-23-0182-00-0017-par-comment-responses.docx" TargetMode="External"/><Relationship Id="rId1" Type="http://schemas.openxmlformats.org/officeDocument/2006/relationships/slideLayout" Target="../slideLayouts/slideLayout2.xml"/><Relationship Id="rId5" Type="http://schemas.openxmlformats.org/officeDocument/2006/relationships/hyperlink" Target="https://mentor.ieee.org/802.15/dcn/23/15-23-0041-05-0017-privacy-draft-csd.docx" TargetMode="External"/><Relationship Id="rId4" Type="http://schemas.openxmlformats.org/officeDocument/2006/relationships/hyperlink" Target="https://mentor.ieee.org/802.15/dcn/23/15-23-0040-03-0017-proposed-par-for-task-group-privacy.pdf"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2/11-23-0187-03-0PAR-PAR%20Review%20SC%20&#8211;%20Meeting%20Agenda%20and%20Comment%20slides%20-%20March%202023%20-%20Mixed-Mode%20Plenary.ppt"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1940-00-0PAR-minutes-november-2022-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	PAR Review SC - Meeting Agenda and Comment slides - March 2023 -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2023-03-16</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2023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2253" y="1772816"/>
            <a:ext cx="10547392" cy="4702599"/>
          </a:xfrm>
        </p:spPr>
        <p:txBody>
          <a:bodyPr/>
          <a:lstStyle/>
          <a:p>
            <a:r>
              <a:rPr lang="en-US" sz="2000" b="1" dirty="0"/>
              <a:t>Mar 13-18, 2023 Atlanta, GA, USA</a:t>
            </a:r>
          </a:p>
          <a:p>
            <a:pPr>
              <a:buFont typeface="Arial" panose="020B0604020202020204" pitchFamily="34" charset="0"/>
              <a:buChar char="•"/>
            </a:pPr>
            <a:r>
              <a:rPr lang="en-US" sz="2000" dirty="0"/>
              <a:t>802.1CS-2020/Cor 1- Link-local Registration Protocol - Corrigendum 1 Corrections to Management Modules and Protocol Encoding, </a:t>
            </a:r>
            <a:r>
              <a:rPr lang="en-US" sz="2000" dirty="0">
                <a:hlinkClick r:id="rId2"/>
              </a:rPr>
              <a:t>PAR modification</a:t>
            </a:r>
            <a:endParaRPr lang="en-US" sz="2000" dirty="0"/>
          </a:p>
          <a:p>
            <a:pPr>
              <a:buFont typeface="Arial" panose="020B0604020202020204" pitchFamily="34" charset="0"/>
              <a:buChar char="•"/>
            </a:pPr>
            <a:r>
              <a:rPr lang="en-US" sz="2000" dirty="0"/>
              <a:t>802.1ASdm - Amendment: Hot Standby and Clock Drift Error Reduction, </a:t>
            </a:r>
            <a:r>
              <a:rPr lang="en-US" sz="2000" dirty="0">
                <a:hlinkClick r:id="rId3"/>
              </a:rPr>
              <a:t>PAR modification</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802.1Qdt - Amendment: Priority-based Flow Control Enhancements, </a:t>
            </a:r>
            <a:r>
              <a:rPr lang="en-US" sz="2000" dirty="0">
                <a:hlinkClick r:id="rId5"/>
              </a:rPr>
              <a:t>PAR modification</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802.1Qdx - Amendment: YANG Data Models for the Credit-Based Shaper, </a:t>
            </a:r>
            <a:r>
              <a:rPr lang="en-US" sz="2000" dirty="0">
                <a:hlinkClick r:id="rId7"/>
              </a:rPr>
              <a:t>PAR</a:t>
            </a:r>
            <a:r>
              <a:rPr lang="en-US" sz="2000" dirty="0"/>
              <a:t> and </a:t>
            </a:r>
            <a:r>
              <a:rPr lang="en-US" sz="2000" dirty="0">
                <a:hlinkClick r:id="rId8"/>
              </a:rPr>
              <a:t>CSD</a:t>
            </a:r>
            <a:endParaRPr lang="en-US" sz="2000" dirty="0"/>
          </a:p>
          <a:p>
            <a:pPr>
              <a:buFont typeface="Arial" panose="020B0604020202020204" pitchFamily="34" charset="0"/>
              <a:buChar char="•"/>
            </a:pPr>
            <a:r>
              <a:rPr lang="en-US" sz="2000" dirty="0"/>
              <a:t>802.1DU - Standard: Cut-Through Forwarding Bridges and Bridged Networks, </a:t>
            </a:r>
            <a:r>
              <a:rPr lang="en-US" sz="2000" dirty="0">
                <a:hlinkClick r:id="rId9"/>
              </a:rPr>
              <a:t>PAR</a:t>
            </a:r>
            <a:r>
              <a:rPr lang="en-US" sz="2000" dirty="0"/>
              <a:t> and </a:t>
            </a:r>
            <a:r>
              <a:rPr lang="en-US" sz="2000" dirty="0">
                <a:hlinkClick r:id="rId10"/>
              </a:rPr>
              <a:t>CSD</a:t>
            </a:r>
            <a:endParaRPr lang="en-US" sz="2000" dirty="0"/>
          </a:p>
          <a:p>
            <a:pPr>
              <a:buFont typeface="Arial" panose="020B0604020202020204" pitchFamily="34" charset="0"/>
              <a:buChar char="•"/>
            </a:pPr>
            <a:r>
              <a:rPr lang="en-US" sz="2000" dirty="0"/>
              <a:t>802.15.4 - Amendment: Privacy Enhancements, </a:t>
            </a:r>
            <a:r>
              <a:rPr lang="en-US" sz="2000" b="0" dirty="0">
                <a:hlinkClick r:id="rId11"/>
              </a:rPr>
              <a:t>PAR</a:t>
            </a:r>
            <a:r>
              <a:rPr lang="en-US" sz="2000" b="0" dirty="0"/>
              <a:t> and </a:t>
            </a:r>
            <a:r>
              <a:rPr lang="en-US" sz="2000" b="0" dirty="0">
                <a:hlinkClick r:id="rId12"/>
              </a:rPr>
              <a:t>CSD</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13, 14 and 16, 2023</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85000" lnSpcReduction="20000"/>
          </a:bodyPr>
          <a:lstStyle/>
          <a:p>
            <a:pPr marL="0" indent="0"/>
            <a:r>
              <a:rPr lang="en-US" dirty="0"/>
              <a:t>Agenda:</a:t>
            </a:r>
          </a:p>
          <a:p>
            <a:pPr marL="0" indent="0"/>
            <a:r>
              <a:rPr lang="en-US" dirty="0"/>
              <a:t>Monday 13 March 2023 13:30-15:30 ET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800100" lvl="2" indent="0"/>
            <a:endParaRPr lang="en-US" sz="2000" dirty="0"/>
          </a:p>
          <a:p>
            <a:pPr marL="0" indent="0"/>
            <a:r>
              <a:rPr lang="en-US" dirty="0"/>
              <a:t>Tuesday 14 March 2023 10:30-12:30 ET</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14 March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16 March 2023 - 10:30-12:30 ET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a:t>
            </a:r>
            <a:r>
              <a:rPr lang="en-US" sz="2000" b="1" dirty="0"/>
              <a:t> 2022 in document  11-22/1940r0 :</a:t>
            </a:r>
          </a:p>
          <a:p>
            <a:r>
              <a:rPr lang="en-US" sz="2000" dirty="0"/>
              <a:t>	</a:t>
            </a:r>
            <a:r>
              <a:rPr lang="en-US" sz="2000" dirty="0">
                <a:hlinkClick r:id="rId2"/>
              </a:rPr>
              <a:t>https://mentor.ieee.org/802.11/dcn/22/11-22-1940-00-0PAR-minutes-november-2022-session.docx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James </a:t>
            </a:r>
            <a:r>
              <a:rPr lang="en-US" sz="2000" dirty="0" err="1"/>
              <a:t>Gilb</a:t>
            </a:r>
            <a:r>
              <a:rPr lang="en-US" sz="2000" dirty="0"/>
              <a:t>	</a:t>
            </a:r>
          </a:p>
          <a:p>
            <a:r>
              <a:rPr lang="en-US" sz="2000" dirty="0" err="1"/>
              <a:t>Results:Unanimous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058834"/>
            <a:ext cx="10361083"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a:t>
            </a:r>
            <a:r>
              <a:rPr kumimoji="0" lang="en-US" altLang="en-US" sz="2000" b="0" i="0" u="none" strike="noStrike" cap="none" normalizeH="0" baseline="0" dirty="0" bmk="">
                <a:ln>
                  <a:noFill/>
                </a:ln>
                <a:solidFill>
                  <a:schemeClr val="tx1"/>
                </a:solidFill>
                <a:effectLst/>
                <a:latin typeface="Arial" panose="020B0604020202020204" pitchFamily="34" charset="0"/>
              </a:rPr>
              <a:t>02.</a:t>
            </a:r>
            <a:r>
              <a:rPr kumimoji="0" lang="en-US" altLang="en-US" sz="2000" b="0" i="0" u="none" strike="noStrike" cap="none" normalizeH="0" baseline="0" dirty="0">
                <a:ln>
                  <a:noFill/>
                </a:ln>
                <a:solidFill>
                  <a:schemeClr val="tx1"/>
                </a:solidFill>
                <a:effectLst/>
                <a:latin typeface="Arial" panose="020B0604020202020204" pitchFamily="34" charset="0"/>
              </a:rPr>
              <a:t>1CS-2020/Cor 1- Link-local Registration Protocol - Corrigendum 1 Corrections to Management Modules and Protocol Encoding,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802.1ASdm - Amendment: Hot Standby and Clock Drift Error Reduction,</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3"/>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802.1Qdt - Amendment: Priority-based Flow Control Enhancements,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5"/>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6"/>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802.1Qdx - Amendment: YANG Data Models for the Credit-Based Shaper,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7"/>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8"/>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802.1DU - Standard: Cut-Through Forwarding Bridges and Bridged Networks,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9"/>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10"/>
              </a:rPr>
              <a:t>CSD</a:t>
            </a:r>
            <a:endParaRPr lang="en-US" altLang="en-US" sz="2000" dirty="0">
              <a:solidFill>
                <a:schemeClr val="tx1"/>
              </a:solidFill>
              <a:latin typeface="Arial" panose="020B0604020202020204" pitchFamily="34" charset="0"/>
            </a:endParaRPr>
          </a:p>
          <a:p>
            <a:pPr marL="0" indent="0" defTabSz="914400" eaLnBrk="0" hangingPunct="0">
              <a:spcBef>
                <a:spcPct val="0"/>
              </a:spcBef>
              <a:buClrTx/>
              <a:buSzTx/>
            </a:pPr>
            <a:r>
              <a:rPr lang="en-US" sz="2000" b="0" dirty="0">
                <a:latin typeface="Arial" panose="020B0604020202020204" pitchFamily="34" charset="0"/>
                <a:cs typeface="Arial" panose="020B0604020202020204" pitchFamily="34" charset="0"/>
              </a:rPr>
              <a:t>6) 802.15.4 - Amendment: Privacy Enhancements, </a:t>
            </a:r>
            <a:r>
              <a:rPr lang="en-US" sz="2000" b="0" dirty="0">
                <a:latin typeface="Arial" panose="020B0604020202020204" pitchFamily="34" charset="0"/>
                <a:cs typeface="Arial" panose="020B0604020202020204" pitchFamily="34" charset="0"/>
                <a:hlinkClick r:id="rId11"/>
              </a:rPr>
              <a:t>PAR</a:t>
            </a:r>
            <a:r>
              <a:rPr lang="en-US" sz="2000" b="0" dirty="0">
                <a:latin typeface="Arial" panose="020B0604020202020204" pitchFamily="34" charset="0"/>
                <a:cs typeface="Arial" panose="020B0604020202020204" pitchFamily="34" charset="0"/>
              </a:rPr>
              <a:t> and </a:t>
            </a:r>
            <a:r>
              <a:rPr lang="en-US" sz="2000" b="0" dirty="0">
                <a:latin typeface="Arial" panose="020B0604020202020204" pitchFamily="34" charset="0"/>
                <a:cs typeface="Arial" panose="020B0604020202020204" pitchFamily="34" charset="0"/>
                <a:hlinkClick r:id="rId12"/>
              </a:rPr>
              <a:t>CSD</a:t>
            </a:r>
            <a:endParaRPr kumimoji="0" lang="en-US" altLang="en-US" sz="2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800100" lvl="2" indent="0" defTabSz="914400" eaLnBrk="0" hangingPunct="0">
              <a:spcBef>
                <a:spcPct val="0"/>
              </a:spcBef>
              <a:buClrTx/>
              <a:buSzTx/>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5364B4-72E6-84B0-DE8B-D3BE79EC6BD9}"/>
              </a:ext>
            </a:extLst>
          </p:cNvPr>
          <p:cNvSpPr>
            <a:spLocks noGrp="1"/>
          </p:cNvSpPr>
          <p:nvPr>
            <p:ph type="title"/>
          </p:nvPr>
        </p:nvSpPr>
        <p:spPr/>
        <p:txBody>
          <a:bodyPr/>
          <a:lstStyle/>
          <a:p>
            <a:r>
              <a:rPr kumimoji="0" lang="en-US" altLang="en-US" sz="2000" b="0" i="0" u="none" strike="noStrike" cap="none" normalizeH="0" baseline="0" dirty="0">
                <a:ln>
                  <a:noFill/>
                </a:ln>
                <a:solidFill>
                  <a:schemeClr val="tx1"/>
                </a:solidFill>
                <a:effectLst/>
                <a:latin typeface="Arial" panose="020B0604020202020204" pitchFamily="34" charset="0"/>
              </a:rPr>
              <a:t>1) 8</a:t>
            </a:r>
            <a:r>
              <a:rPr kumimoji="0" lang="en-US" altLang="en-US" sz="2000" b="0" i="0" u="none" strike="noStrike" cap="none" normalizeH="0" baseline="0" dirty="0" bmk="">
                <a:ln>
                  <a:noFill/>
                </a:ln>
                <a:solidFill>
                  <a:schemeClr val="tx1"/>
                </a:solidFill>
                <a:effectLst/>
                <a:latin typeface="Arial" panose="020B0604020202020204" pitchFamily="34" charset="0"/>
              </a:rPr>
              <a:t>02.</a:t>
            </a:r>
            <a:r>
              <a:rPr kumimoji="0" lang="en-US" altLang="en-US" sz="2000" b="0" i="0" u="none" strike="noStrike" cap="none" normalizeH="0" baseline="0" dirty="0">
                <a:ln>
                  <a:noFill/>
                </a:ln>
                <a:solidFill>
                  <a:schemeClr val="tx1"/>
                </a:solidFill>
                <a:effectLst/>
                <a:latin typeface="Arial" panose="020B0604020202020204" pitchFamily="34" charset="0"/>
              </a:rPr>
              <a:t>1CS-2020/Cor 1- Link-local Registration Protocol - Corrigendum 1 Corrections to Management Modules and Protocol Encoding,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4" name="Date Placeholder 3">
            <a:extLst>
              <a:ext uri="{FF2B5EF4-FFF2-40B4-BE49-F238E27FC236}">
                <a16:creationId xmlns:a16="http://schemas.microsoft.com/office/drawing/2014/main" id="{E8A29F07-3544-2259-0F7A-47F61947A56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D15B5068-F880-59D9-75A8-3B028A4B792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A60E870-754E-B506-DA3A-9297C9D0198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
        <p:nvSpPr>
          <p:cNvPr id="2" name="Content Placeholder 1">
            <a:extLst>
              <a:ext uri="{FF2B5EF4-FFF2-40B4-BE49-F238E27FC236}">
                <a16:creationId xmlns:a16="http://schemas.microsoft.com/office/drawing/2014/main" id="{EB635C04-FC40-891F-87DE-675CC76F9D0D}"/>
              </a:ext>
            </a:extLst>
          </p:cNvPr>
          <p:cNvSpPr>
            <a:spLocks noGrp="1"/>
          </p:cNvSpPr>
          <p:nvPr>
            <p:ph idx="1"/>
          </p:nvPr>
        </p:nvSpPr>
        <p:spPr/>
        <p:txBody>
          <a:bodyPr/>
          <a:lstStyle/>
          <a:p>
            <a:r>
              <a:rPr lang="en-US" dirty="0"/>
              <a:t>1.   5.2b Expand Acronym prior to first use of SNMP MIB TLV.</a:t>
            </a:r>
          </a:p>
          <a:p>
            <a:r>
              <a:rPr lang="en-US" dirty="0"/>
              <a:t>2.  8.1 – Expand abbreviation for OID for first Use.</a:t>
            </a:r>
          </a:p>
          <a:p>
            <a:endParaRPr lang="en-US" dirty="0"/>
          </a:p>
        </p:txBody>
      </p:sp>
    </p:spTree>
    <p:extLst>
      <p:ext uri="{BB962C8B-B14F-4D97-AF65-F5344CB8AC3E}">
        <p14:creationId xmlns:p14="http://schemas.microsoft.com/office/powerpoint/2010/main" val="1720301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67C5A-3C34-894B-149C-95D52DA23454}"/>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2) 802.1ASdm - Amendment: Hot Standby and Clock Drift Error Reduction,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08319F1F-E0D5-B02B-72D1-9F7CCEBB655B}"/>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1.  8.1 – need to add full standard name in </a:t>
            </a:r>
            <a:r>
              <a:rPr lang="en-US" altLang="en-US" sz="1800" b="0" dirty="0">
                <a:solidFill>
                  <a:schemeClr val="tx1"/>
                </a:solidFill>
                <a:latin typeface="Arial" panose="020B0604020202020204" pitchFamily="34" charset="0"/>
              </a:rPr>
              <a:t>8.1 for “</a:t>
            </a:r>
            <a:r>
              <a:rPr lang="en-US" sz="1800" b="0" dirty="0">
                <a:solidFill>
                  <a:schemeClr val="tx1"/>
                </a:solidFill>
                <a:latin typeface="Arial" panose="020B0604020202020204" pitchFamily="34" charset="0"/>
              </a:rPr>
              <a:t>IEC/IEEE 60802 TSN Profile for Industrial Automation”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400" b="0" dirty="0">
                <a:solidFill>
                  <a:schemeClr val="tx1"/>
                </a:solidFill>
                <a:latin typeface="Arial" panose="020B0604020202020204" pitchFamily="34" charset="0"/>
              </a:rPr>
              <a:t>2.  5.5 missing space in “</a:t>
            </a:r>
            <a:r>
              <a:rPr lang="el-GR" sz="1400" dirty="0"/>
              <a:t>1μ</a:t>
            </a:r>
            <a:r>
              <a:rPr lang="en-US" sz="1400" dirty="0"/>
              <a:t>s” to “</a:t>
            </a:r>
            <a:r>
              <a:rPr lang="el-GR" sz="1400" dirty="0"/>
              <a:t>1</a:t>
            </a:r>
            <a:r>
              <a:rPr lang="en-US" sz="1400" dirty="0"/>
              <a:t> </a:t>
            </a:r>
            <a:r>
              <a:rPr lang="el-GR" sz="1400" dirty="0"/>
              <a:t>μ</a:t>
            </a:r>
            <a:r>
              <a:rPr lang="en-US" sz="1400" dirty="0"/>
              <a:t>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400" b="0" dirty="0">
                <a:solidFill>
                  <a:schemeClr val="tx1"/>
                </a:solidFill>
                <a:latin typeface="Arial" panose="020B0604020202020204" pitchFamily="34" charset="0"/>
              </a:rPr>
              <a:t>3.  5.2b “</a:t>
            </a:r>
            <a:r>
              <a:rPr lang="en-US" sz="1400" dirty="0"/>
              <a:t>This amendment specifies a Type-Length-Value (TLV) that allows more accurate neighbor rate ratio calculation and more accurate tracking of clock frequency drift. </a:t>
            </a:r>
            <a:r>
              <a:rPr lang="en-US" sz="1400" b="0" dirty="0">
                <a:solidFill>
                  <a:schemeClr val="tx1"/>
                </a:solidFill>
                <a:latin typeface="Arial" panose="020B0604020202020204" pitchFamily="34" charset="0"/>
              </a:rPr>
              <a:t>“ this sentence is should not use “more accurate” but just “accurate” (2x). You really are adding the TLV to achieve a </a:t>
            </a:r>
            <a:r>
              <a:rPr lang="el-GR" sz="1400" dirty="0"/>
              <a:t>1</a:t>
            </a:r>
            <a:r>
              <a:rPr lang="en-US" sz="1400" dirty="0"/>
              <a:t> </a:t>
            </a:r>
            <a:r>
              <a:rPr lang="el-GR" sz="1400" dirty="0"/>
              <a:t>μ</a:t>
            </a:r>
            <a:r>
              <a:rPr lang="en-US" sz="1400" dirty="0"/>
              <a:t>s accuracy over 64 hops….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400" b="0" dirty="0">
                <a:solidFill>
                  <a:schemeClr val="tx1"/>
                </a:solidFill>
                <a:latin typeface="Arial" panose="020B0604020202020204" pitchFamily="34" charset="0"/>
              </a:rPr>
              <a:t>4. </a:t>
            </a:r>
            <a:r>
              <a:rPr lang="en-US" altLang="en-US" sz="1400" b="0" dirty="0" err="1">
                <a:solidFill>
                  <a:schemeClr val="tx1"/>
                </a:solidFill>
                <a:latin typeface="Arial" panose="020B0604020202020204" pitchFamily="34" charset="0"/>
              </a:rPr>
              <a:t>NesCom</a:t>
            </a:r>
            <a:r>
              <a:rPr lang="en-US" altLang="en-US" sz="1400" b="0" dirty="0">
                <a:solidFill>
                  <a:schemeClr val="tx1"/>
                </a:solidFill>
                <a:latin typeface="Arial" panose="020B0604020202020204" pitchFamily="34" charset="0"/>
              </a:rPr>
              <a:t> prefers that we not use Higher/Lower or more accurate without a numeric value.</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400" b="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CSD 1.2.3 – Remove the “more” on accurate…either you are accurate or not.  You could say “Improved accuracy”.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EF8444FC-E962-2BB0-F079-957ED685C131}"/>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C53A332-7E50-4233-D090-725A10632B0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74B8F66-3BB4-16A9-D4D2-1AD572C1E19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4360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Mar 13-18, 2023, Atlanta, GA, USA</a:t>
            </a:r>
          </a:p>
          <a:p>
            <a:pPr marL="457200" indent="-457200">
              <a:buFont typeface="+mj-lt"/>
              <a:buAutoNum type="arabicParenR"/>
            </a:pPr>
            <a:r>
              <a:rPr lang="en-US" sz="2000" dirty="0"/>
              <a:t>802.1CS-2020/Cor 1- Link-local Registration Protocol - Corrigendum 1 Corrections to Management Modules and Protocol Encoding, </a:t>
            </a:r>
            <a:r>
              <a:rPr lang="en-US" sz="2000" dirty="0">
                <a:hlinkClick r:id="rId2"/>
              </a:rPr>
              <a:t>PAR modification</a:t>
            </a:r>
            <a:endParaRPr lang="en-US" sz="2000" dirty="0"/>
          </a:p>
          <a:p>
            <a:pPr marL="457200" indent="-457200">
              <a:buFont typeface="+mj-lt"/>
              <a:buAutoNum type="arabicParenR"/>
            </a:pPr>
            <a:r>
              <a:rPr lang="en-US" sz="2000" dirty="0"/>
              <a:t>802.1ASdm - Amendment: Hot Standby and Clock Drift Error Reduction, </a:t>
            </a:r>
            <a:r>
              <a:rPr lang="en-US" sz="2000" dirty="0">
                <a:hlinkClick r:id="rId3"/>
              </a:rPr>
              <a:t>PAR modification</a:t>
            </a:r>
            <a:r>
              <a:rPr lang="en-US" sz="2000" dirty="0"/>
              <a:t> and </a:t>
            </a:r>
            <a:r>
              <a:rPr lang="en-US" sz="2000" dirty="0">
                <a:hlinkClick r:id="rId4"/>
              </a:rPr>
              <a:t>CSD</a:t>
            </a:r>
            <a:endParaRPr lang="en-US" sz="2000" dirty="0"/>
          </a:p>
          <a:p>
            <a:pPr marL="457200" indent="-457200">
              <a:buFont typeface="+mj-lt"/>
              <a:buAutoNum type="arabicParenR"/>
            </a:pPr>
            <a:r>
              <a:rPr lang="en-US" sz="2000" dirty="0"/>
              <a:t>802.1Qdt - Amendment: Priority-based Flow Control Enhancements, </a:t>
            </a:r>
            <a:r>
              <a:rPr lang="en-US" sz="2000" dirty="0">
                <a:hlinkClick r:id="rId5"/>
              </a:rPr>
              <a:t>PAR modification</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802.1Qdx - Amendment: YANG Data Models for the Credit-Based Shaper,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802.1DU - Standard: Cut-Through Forwarding Bridges and Bridged Networks, </a:t>
            </a:r>
            <a:r>
              <a:rPr lang="en-US" sz="2000" dirty="0">
                <a:hlinkClick r:id="rId9"/>
              </a:rPr>
              <a:t>PAR</a:t>
            </a:r>
            <a:r>
              <a:rPr lang="en-US" sz="2000" dirty="0"/>
              <a:t> and </a:t>
            </a:r>
            <a:r>
              <a:rPr lang="en-US" sz="2000" dirty="0">
                <a:hlinkClick r:id="rId10"/>
              </a:rPr>
              <a:t>CSD</a:t>
            </a:r>
            <a:endParaRPr lang="en-US" sz="2000" dirty="0"/>
          </a:p>
          <a:p>
            <a:pPr marL="457200" indent="-457200">
              <a:buFont typeface="+mj-lt"/>
              <a:buAutoNum type="arabicParenR"/>
            </a:pPr>
            <a:r>
              <a:rPr lang="en-US" sz="2000" dirty="0"/>
              <a:t>802.15.4 - Amendment: Privacy Enhancements, </a:t>
            </a:r>
            <a:r>
              <a:rPr lang="en-US" sz="2000" dirty="0">
                <a:hlinkClick r:id="rId11"/>
              </a:rPr>
              <a:t>PAR</a:t>
            </a:r>
            <a:r>
              <a:rPr lang="en-US" sz="2000" dirty="0"/>
              <a:t> and </a:t>
            </a:r>
            <a:r>
              <a:rPr lang="en-US" sz="2000" dirty="0">
                <a:hlinkClick r:id="rId12"/>
              </a:rPr>
              <a:t>CSD</a:t>
            </a:r>
            <a:endParaRPr lang="en-US" sz="2000" dirty="0"/>
          </a:p>
          <a:p>
            <a:r>
              <a:rPr lang="en-US" altLang="en-US" sz="2000" dirty="0"/>
              <a:t>Will Review the PARs on Monday 13:30-15:30 and finish on Tuesday 10:30-12:30 ET.</a:t>
            </a:r>
          </a:p>
          <a:p>
            <a:r>
              <a:rPr lang="en-US" altLang="en-US" sz="2000" dirty="0"/>
              <a:t>Feedback to be reviewed on Thursda</a:t>
            </a:r>
            <a:r>
              <a:rPr lang="en-US" sz="2000" dirty="0"/>
              <a:t>y 16 March 2023, </a:t>
            </a:r>
            <a:r>
              <a:rPr lang="en-US" altLang="en-US" sz="2000" dirty="0"/>
              <a:t>10:30-12:30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4458-3A5B-5C51-4891-427B2298C5A2}"/>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3) 802.1Qdt - Amendment: Priority-based Flow Control Enhancements,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2000" dirty="0"/>
          </a:p>
        </p:txBody>
      </p:sp>
      <p:sp>
        <p:nvSpPr>
          <p:cNvPr id="3" name="Content Placeholder 2">
            <a:extLst>
              <a:ext uri="{FF2B5EF4-FFF2-40B4-BE49-F238E27FC236}">
                <a16:creationId xmlns:a16="http://schemas.microsoft.com/office/drawing/2014/main" id="{AE083568-5467-A1D3-2988-B970748A3774}"/>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No comment</a:t>
            </a:r>
          </a:p>
        </p:txBody>
      </p:sp>
      <p:sp>
        <p:nvSpPr>
          <p:cNvPr id="4" name="Date Placeholder 3">
            <a:extLst>
              <a:ext uri="{FF2B5EF4-FFF2-40B4-BE49-F238E27FC236}">
                <a16:creationId xmlns:a16="http://schemas.microsoft.com/office/drawing/2014/main" id="{16697AB8-8E42-DFA7-2D5F-4D59152EDBB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CCF6864-6047-9458-7098-596504A4327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26E6CC1-B26A-33CE-2046-33C00E0FAF3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74522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93767-6674-64C1-FF96-5F0745E91516}"/>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4) 802.1Qdx - Amendment: YANG Data Models for the Credit-Based Shaper,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1D4CBB79-03B4-71F4-BF00-332827A4D78F}"/>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n-US" dirty="0"/>
              <a:t>1. 5.2b – “(8.6.8.2)” this reference seems out of place.</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dirty="0"/>
          </a:p>
          <a:p>
            <a:pPr marL="0" marR="0" lvl="0" indent="0" algn="l" defTabSz="914400" rtl="0" eaLnBrk="0" fontAlgn="base" latinLnBrk="0" hangingPunct="0">
              <a:lnSpc>
                <a:spcPct val="100000"/>
              </a:lnSpc>
              <a:spcBef>
                <a:spcPct val="0"/>
              </a:spcBef>
              <a:spcAft>
                <a:spcPct val="0"/>
              </a:spcAft>
              <a:buClrTx/>
              <a:buSzTx/>
              <a:buFontTx/>
              <a:buChar char="•"/>
              <a:tabLst/>
            </a:pPr>
            <a:endParaRPr lang="en-US" dirty="0"/>
          </a:p>
        </p:txBody>
      </p:sp>
      <p:sp>
        <p:nvSpPr>
          <p:cNvPr id="4" name="Date Placeholder 3">
            <a:extLst>
              <a:ext uri="{FF2B5EF4-FFF2-40B4-BE49-F238E27FC236}">
                <a16:creationId xmlns:a16="http://schemas.microsoft.com/office/drawing/2014/main" id="{FC231807-CE77-B509-DA74-DAA257E0140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F0E0C67F-2943-E2A0-2563-768EB24019E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5D4F3A2-34C7-DB1A-EA74-8DA99D376D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19052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65DA3-3963-75C8-8DF5-83346A13DF8F}"/>
              </a:ext>
            </a:extLst>
          </p:cNvPr>
          <p:cNvSpPr>
            <a:spLocks noGrp="1"/>
          </p:cNvSpPr>
          <p:nvPr>
            <p:ph type="title"/>
          </p:nvPr>
        </p:nvSpPr>
        <p:spPr>
          <a:xfrm>
            <a:off x="914402" y="685803"/>
            <a:ext cx="10361084" cy="1065213"/>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5) 802.1DU - Standard: Cut-Through Forwarding Bridges and Bridged Networks,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367E670C-2564-1DFE-5A49-D68D531889DA}"/>
              </a:ext>
            </a:extLst>
          </p:cNvPr>
          <p:cNvSpPr>
            <a:spLocks noGrp="1"/>
          </p:cNvSpPr>
          <p:nvPr>
            <p:ph idx="1"/>
          </p:nvPr>
        </p:nvSpPr>
        <p:spPr/>
        <p:txBody>
          <a:bodyPr/>
          <a:lstStyle/>
          <a:p>
            <a:r>
              <a:rPr lang="en-US" dirty="0"/>
              <a:t>1.  4.2 and 4.3 are only one month apart.  Please change one or both dates.</a:t>
            </a:r>
          </a:p>
          <a:p>
            <a:r>
              <a:rPr lang="en-US" dirty="0"/>
              <a:t>2.  5.4 “lower latency”  may be better expressed as “reduced latency”.  What is the quantitative metric of the “lower/reduced” that is being identified.</a:t>
            </a:r>
          </a:p>
          <a:p>
            <a:r>
              <a:rPr lang="en-US" dirty="0"/>
              <a:t>3.  5.5 please revisit the 5.5 text as it seems to give more of a solution, without identify the problem “i.e. the need”.</a:t>
            </a:r>
          </a:p>
          <a:p>
            <a:endParaRPr lang="en-US" dirty="0"/>
          </a:p>
        </p:txBody>
      </p:sp>
      <p:sp>
        <p:nvSpPr>
          <p:cNvPr id="4" name="Date Placeholder 3">
            <a:extLst>
              <a:ext uri="{FF2B5EF4-FFF2-40B4-BE49-F238E27FC236}">
                <a16:creationId xmlns:a16="http://schemas.microsoft.com/office/drawing/2014/main" id="{9F3E7FBD-C307-D92D-99D9-2D1EAD0CBCF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7192EC9-F3ED-9F48-1A65-F8E9CF2AE22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5B51A3-8E91-E498-231C-2AC12169FA6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45137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9743C-EB2B-61B5-84DF-6CD5A893AFAE}"/>
              </a:ext>
            </a:extLst>
          </p:cNvPr>
          <p:cNvSpPr>
            <a:spLocks noGrp="1"/>
          </p:cNvSpPr>
          <p:nvPr>
            <p:ph type="title"/>
          </p:nvPr>
        </p:nvSpPr>
        <p:spPr/>
        <p:txBody>
          <a:bodyPr/>
          <a:lstStyle/>
          <a:p>
            <a:r>
              <a:rPr lang="en-US" sz="2800" b="0" dirty="0"/>
              <a:t>6) 802.15.4 - Amendment: Privacy Enhancements, </a:t>
            </a:r>
            <a:r>
              <a:rPr lang="en-US" sz="2800" b="0" dirty="0">
                <a:hlinkClick r:id="rId2"/>
              </a:rPr>
              <a:t>PAR</a:t>
            </a:r>
            <a:r>
              <a:rPr lang="en-US" sz="2800" b="0" dirty="0"/>
              <a:t> and </a:t>
            </a:r>
            <a:r>
              <a:rPr lang="en-US" sz="2800" b="0" dirty="0">
                <a:hlinkClick r:id="rId3"/>
              </a:rPr>
              <a:t>CSD</a:t>
            </a:r>
            <a:endParaRPr lang="en-US" sz="2800" b="0" dirty="0"/>
          </a:p>
        </p:txBody>
      </p:sp>
      <p:sp>
        <p:nvSpPr>
          <p:cNvPr id="3" name="Content Placeholder 2">
            <a:extLst>
              <a:ext uri="{FF2B5EF4-FFF2-40B4-BE49-F238E27FC236}">
                <a16:creationId xmlns:a16="http://schemas.microsoft.com/office/drawing/2014/main" id="{8E3DE252-3759-0ACB-506F-212C10C66A8F}"/>
              </a:ext>
            </a:extLst>
          </p:cNvPr>
          <p:cNvSpPr>
            <a:spLocks noGrp="1"/>
          </p:cNvSpPr>
          <p:nvPr>
            <p:ph idx="1"/>
          </p:nvPr>
        </p:nvSpPr>
        <p:spPr>
          <a:xfrm>
            <a:off x="914402" y="1556793"/>
            <a:ext cx="10361084" cy="4752528"/>
          </a:xfrm>
        </p:spPr>
        <p:txBody>
          <a:bodyPr/>
          <a:lstStyle/>
          <a:p>
            <a:pPr marL="457200" indent="-457200">
              <a:buAutoNum type="arabicPeriod"/>
            </a:pPr>
            <a:r>
              <a:rPr lang="en-US" dirty="0"/>
              <a:t>8.1 include the full name of the “IEEE Std 802.15.4” standard in 8.1.. Same for “IEEE Std 802.11”.</a:t>
            </a:r>
          </a:p>
          <a:p>
            <a:pPr marL="457200" indent="-457200">
              <a:buAutoNum type="arabicPeriod"/>
            </a:pPr>
            <a:r>
              <a:rPr lang="en-US" dirty="0"/>
              <a:t> 7.1 This should be changed to “yes” and then fill in the details.  Suggestion to identify the uniqueness to help reviewers understand the real need for a different standard that seems to be “similar”.</a:t>
            </a:r>
          </a:p>
          <a:p>
            <a:pPr marL="457200" indent="-457200">
              <a:buAutoNum type="arabicPeriod"/>
            </a:pPr>
            <a:r>
              <a:rPr lang="en-US" dirty="0"/>
              <a:t> The other option is to leave 7.1 as “no” and remove the sentence in 8.1 which adds to the confusion.  We recognize that this project is specific to the privacy for 802.15.4.  then you would not need to add IEEE Std 802.11 spelled out in 8.1 as well.</a:t>
            </a:r>
          </a:p>
          <a:p>
            <a:pPr marL="457200" indent="-457200">
              <a:buAutoNum type="arabicPeriod"/>
            </a:pPr>
            <a:r>
              <a:rPr lang="en-US" dirty="0"/>
              <a:t>1.1 – Suggest the Project number for the PAR – “P802.15.4xx” where xx is the next letter combination.</a:t>
            </a:r>
          </a:p>
          <a:p>
            <a:pPr marL="457200" indent="-457200">
              <a:buAutoNum type="arabicPeriod"/>
            </a:pPr>
            <a:endParaRPr lang="en-US" dirty="0"/>
          </a:p>
        </p:txBody>
      </p:sp>
      <p:sp>
        <p:nvSpPr>
          <p:cNvPr id="4" name="Date Placeholder 3">
            <a:extLst>
              <a:ext uri="{FF2B5EF4-FFF2-40B4-BE49-F238E27FC236}">
                <a16:creationId xmlns:a16="http://schemas.microsoft.com/office/drawing/2014/main" id="{2F4FC5AB-6992-652D-FD29-5241A9903FD9}"/>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FEDB6FE-B64A-848F-6AA0-9A1BC902311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69BE026-4A48-03EB-40C4-D1F167141F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061525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71DBE-D6AA-C506-0538-EC6A206464CD}"/>
              </a:ext>
            </a:extLst>
          </p:cNvPr>
          <p:cNvSpPr>
            <a:spLocks noGrp="1"/>
          </p:cNvSpPr>
          <p:nvPr>
            <p:ph type="title"/>
          </p:nvPr>
        </p:nvSpPr>
        <p:spPr>
          <a:xfrm>
            <a:off x="914402" y="685803"/>
            <a:ext cx="10361084" cy="438941"/>
          </a:xfrm>
        </p:spPr>
        <p:txBody>
          <a:bodyPr/>
          <a:lstStyle/>
          <a:p>
            <a:r>
              <a:rPr lang="en-US" sz="2800" b="0" dirty="0"/>
              <a:t>6) 802.15.4 - Amendment: Privacy Enhancements, </a:t>
            </a:r>
            <a:r>
              <a:rPr lang="en-US" sz="2800" b="0" dirty="0">
                <a:hlinkClick r:id="rId3"/>
              </a:rPr>
              <a:t>CSD</a:t>
            </a:r>
            <a:endParaRPr lang="en-US" sz="2800" b="0" dirty="0"/>
          </a:p>
        </p:txBody>
      </p:sp>
      <p:sp>
        <p:nvSpPr>
          <p:cNvPr id="3" name="Content Placeholder 2">
            <a:extLst>
              <a:ext uri="{FF2B5EF4-FFF2-40B4-BE49-F238E27FC236}">
                <a16:creationId xmlns:a16="http://schemas.microsoft.com/office/drawing/2014/main" id="{3C8A42EC-18D9-0ACC-FB35-E60B82D5E494}"/>
              </a:ext>
            </a:extLst>
          </p:cNvPr>
          <p:cNvSpPr>
            <a:spLocks noGrp="1"/>
          </p:cNvSpPr>
          <p:nvPr>
            <p:ph idx="1"/>
          </p:nvPr>
        </p:nvSpPr>
        <p:spPr>
          <a:xfrm>
            <a:off x="695400" y="1124744"/>
            <a:ext cx="10766394" cy="5350671"/>
          </a:xfrm>
        </p:spPr>
        <p:txBody>
          <a:bodyPr/>
          <a:lstStyle/>
          <a:p>
            <a:pPr marL="457200" indent="-457200" algn="l">
              <a:buAutoNum type="arabicPeriod"/>
            </a:pPr>
            <a:r>
              <a:rPr lang="en-US" sz="1600" b="0" dirty="0"/>
              <a:t>The Version of the CSD “Based on IEEE 802 LMSC Operations Manuals approved 13 November 2015. Last edited 3 December 2015”is the wrong version template.  The Policy and procedure directory has a 2020 version that shall be used.  Please update the CSD to the correct template.</a:t>
            </a:r>
          </a:p>
          <a:p>
            <a:pPr marL="457200" indent="-457200" algn="l">
              <a:buAutoNum type="arabicPeriod"/>
            </a:pPr>
            <a:r>
              <a:rPr lang="en-US" sz="1600" b="0" dirty="0"/>
              <a:t>For 1.1.1, the response is incorrect and not complete. (explain why is missing).</a:t>
            </a:r>
          </a:p>
          <a:p>
            <a:pPr marL="457200" indent="-457200" algn="l">
              <a:buAutoNum type="arabicPeriod"/>
            </a:pPr>
            <a:r>
              <a:rPr lang="en-US" sz="1600" b="0" dirty="0"/>
              <a:t>For 1.1.2, the response is incorrect and not complete. (Add explanation to b).</a:t>
            </a:r>
          </a:p>
          <a:p>
            <a:pPr marL="457200" indent="-457200" algn="l">
              <a:buAutoNum type="arabicPeriod"/>
            </a:pPr>
            <a:r>
              <a:rPr lang="en-US" sz="1600" b="0" dirty="0"/>
              <a:t>1.2.1 a) Removing the first sentence would help clarify what the applicability is.  Also, there are excessive superlative use in the first paragraph, so may be just delete the whole 1st paragraph.</a:t>
            </a:r>
          </a:p>
          <a:p>
            <a:pPr marL="457200" indent="-457200" algn="l">
              <a:buAutoNum type="arabicPeriod"/>
            </a:pPr>
            <a:r>
              <a:rPr lang="en-US" sz="1600" b="0" dirty="0"/>
              <a:t>1.2.1 a) “include IEEE Std 802.15.4 radios in them” remove the “in them”.  It is not needed.</a:t>
            </a:r>
          </a:p>
          <a:p>
            <a:pPr marL="457200" indent="-457200" algn="l">
              <a:buAutoNum type="arabicPeriod"/>
            </a:pPr>
            <a:r>
              <a:rPr lang="en-US" sz="1600" b="0" dirty="0"/>
              <a:t>1.2.1 a) “This project builds upon the existing standard, simplifying use of the standard to enable further adoption.” the amendment is not simplifying the standard, but rather it is adding privacy. This sentence could be deleted.</a:t>
            </a:r>
          </a:p>
          <a:p>
            <a:pPr marL="457200" indent="-457200" algn="l">
              <a:buAutoNum type="arabicPeriod" startAt="7"/>
            </a:pPr>
            <a:r>
              <a:rPr lang="en-US" sz="1600" b="0" dirty="0"/>
              <a:t>1.2.4 b) This paragraph should be rewritten.  The question is not if the completed amendment will be proven, but rather “Proven similar technology via testing, modeling, simulation, etc.”.  Are there similar technology that  can validate this new technology via testing, modeling, or simulation with 3rd party review.</a:t>
            </a:r>
          </a:p>
          <a:p>
            <a:pPr marL="457200" indent="-457200" algn="l">
              <a:buAutoNum type="arabicPeriod" startAt="7"/>
            </a:pPr>
            <a:r>
              <a:rPr lang="en-US" sz="1600" b="0" dirty="0"/>
              <a:t>1.2.4 a) The use of “like” is like that used in California Valley girls, but we should look to rewrite this paragraph.</a:t>
            </a:r>
          </a:p>
          <a:p>
            <a:pPr marL="457200" indent="-457200" algn="l">
              <a:buAutoNum type="arabicPeriod" startAt="7"/>
            </a:pPr>
            <a:r>
              <a:rPr lang="en-US" sz="1600" b="0" dirty="0"/>
              <a:t>1.2.5 – This looks as if you cut and pasted the data from another CSD.  Please consider rewriting one that is relevant to this project.</a:t>
            </a:r>
          </a:p>
          <a:p>
            <a:pPr marL="457200" indent="-457200" algn="l">
              <a:buAutoNum type="arabicPeriod" startAt="7"/>
            </a:pPr>
            <a:endParaRPr lang="en-US" sz="1600" b="0" dirty="0"/>
          </a:p>
          <a:p>
            <a:pPr algn="l"/>
            <a:endParaRPr lang="en-US" sz="1800" b="0" i="0" dirty="0">
              <a:solidFill>
                <a:srgbClr val="000000"/>
              </a:solidFill>
              <a:effectLst/>
            </a:endParaRPr>
          </a:p>
          <a:p>
            <a:endParaRPr lang="en-US" sz="1800" dirty="0"/>
          </a:p>
        </p:txBody>
      </p:sp>
      <p:sp>
        <p:nvSpPr>
          <p:cNvPr id="4" name="Date Placeholder 3">
            <a:extLst>
              <a:ext uri="{FF2B5EF4-FFF2-40B4-BE49-F238E27FC236}">
                <a16:creationId xmlns:a16="http://schemas.microsoft.com/office/drawing/2014/main" id="{23C06920-7883-4D38-86F1-FC8E03059C57}"/>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0927F01A-6F16-76AB-5451-7128B3974B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A526AF8-C78A-75A1-9BC2-F6D92C7DB51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222888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1604710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6 PARs were considered on 13 March </a:t>
            </a:r>
            <a:r>
              <a:rPr lang="en-US" altLang="en-US" sz="2000" dirty="0"/>
              <a:t>13:30-15:30 and </a:t>
            </a:r>
            <a:r>
              <a:rPr lang="en-US" sz="2000" dirty="0"/>
              <a:t>14 March </a:t>
            </a:r>
            <a:r>
              <a:rPr lang="en-US" altLang="en-US" sz="2000" dirty="0"/>
              <a:t>10:30-12:30 ET</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14 March 2023</a:t>
            </a:r>
          </a:p>
          <a:p>
            <a:pPr marL="685800" lvl="1"/>
            <a:endParaRPr lang="en-US" altLang="en-US" dirty="0"/>
          </a:p>
          <a:p>
            <a:pPr marL="285750" indent="-285750"/>
            <a:r>
              <a:rPr lang="en-US" altLang="en-US" dirty="0"/>
              <a:t>Feedback from WG was due Wednesday 15 March 2023</a:t>
            </a:r>
          </a:p>
          <a:p>
            <a:pPr marL="285750" indent="-285750"/>
            <a:endParaRPr lang="en-US" altLang="en-US" dirty="0"/>
          </a:p>
          <a:p>
            <a:pPr marL="285750" indent="-285750"/>
            <a:r>
              <a:rPr lang="en-US" altLang="en-US" dirty="0"/>
              <a:t>Feedback was reviewed on Thursda</a:t>
            </a:r>
            <a:r>
              <a:rPr lang="en-US" dirty="0"/>
              <a:t>y 16 March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A8949DB-970D-44A9-D9B6-9622F7724213}"/>
              </a:ext>
            </a:extLst>
          </p:cNvPr>
          <p:cNvSpPr>
            <a:spLocks noGrp="1"/>
          </p:cNvSpPr>
          <p:nvPr>
            <p:ph type="title"/>
          </p:nvPr>
        </p:nvSpPr>
        <p:spPr/>
        <p:txBody>
          <a:bodyPr/>
          <a:lstStyle/>
          <a:p>
            <a:pPr marL="0" marR="0" lvl="0" indent="0" defTabSz="914400" rtl="0" eaLnBrk="0" fontAlgn="base" latinLnBrk="0" hangingPunct="0">
              <a:lnSpc>
                <a:spcPct val="100000"/>
              </a:lnSpc>
              <a:spcBef>
                <a:spcPct val="0"/>
              </a:spcBef>
              <a:spcAft>
                <a:spcPct val="0"/>
              </a:spcAft>
              <a:tabLst/>
            </a:pPr>
            <a:r>
              <a:rPr kumimoji="0" lang="en-US" altLang="en-US" sz="1800" b="0" i="0" u="none" strike="noStrike" cap="none" normalizeH="0" baseline="0" dirty="0">
                <a:ln>
                  <a:noFill/>
                </a:ln>
                <a:solidFill>
                  <a:schemeClr val="tx1"/>
                </a:solidFill>
                <a:effectLst/>
                <a:latin typeface="Arial" panose="020B0604020202020204" pitchFamily="34" charset="0"/>
              </a:rPr>
              <a:t>P802.1CS-2020/Cor1 – Standard for Local and Metropolitan Area Networks--Link-local Registration Protocol - Corrigendum 1 Corrections to Management Modules and Protocol Encoding, PAR modification</a:t>
            </a:r>
            <a:endParaRPr lang="en-US" sz="1800" dirty="0"/>
          </a:p>
        </p:txBody>
      </p:sp>
      <p:sp>
        <p:nvSpPr>
          <p:cNvPr id="4" name="Date Placeholder 3">
            <a:extLst>
              <a:ext uri="{FF2B5EF4-FFF2-40B4-BE49-F238E27FC236}">
                <a16:creationId xmlns:a16="http://schemas.microsoft.com/office/drawing/2014/main" id="{CC5FAE89-A1BB-AE48-36E1-2CB7F700B3C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5FE2BA62-0C74-0AAB-9C00-18CC2467C619}"/>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88B8BBFB-9191-4B55-8DED-60B52A213FE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
        <p:nvSpPr>
          <p:cNvPr id="9" name="Rectangle 1">
            <a:extLst>
              <a:ext uri="{FF2B5EF4-FFF2-40B4-BE49-F238E27FC236}">
                <a16:creationId xmlns:a16="http://schemas.microsoft.com/office/drawing/2014/main" id="{F7BD7673-8A59-6EFE-D45A-0A13DEE31562}"/>
              </a:ext>
            </a:extLst>
          </p:cNvPr>
          <p:cNvSpPr>
            <a:spLocks noGrp="1" noChangeArrowheads="1"/>
          </p:cNvSpPr>
          <p:nvPr>
            <p:ph idx="1"/>
          </p:nvPr>
        </p:nvSpPr>
        <p:spPr bwMode="auto">
          <a:xfrm>
            <a:off x="479377" y="2413338"/>
            <a:ext cx="10585176"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5. P802.1CS-2020/Cor1 – Standard for Local and Metropolitan Area Networks--Link-local Registration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Protocol - Corrigendum 1 Corrections to Management Modules and Protocol Encoding, PAR modification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https://www.ieee802.org/1/files/public/docs2023/cs-2020-cor1-response-802-11-PAR-Review-0323-v01.pdf</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1800" b="0" i="0" u="none" strike="noStrike" cap="none" normalizeH="0" baseline="0" dirty="0">
                <a:ln>
                  <a:noFill/>
                </a:ln>
                <a:solidFill>
                  <a:schemeClr val="tx1"/>
                </a:solidFill>
                <a:effectLst/>
                <a:latin typeface="Arial" panose="020B0604020202020204" pitchFamily="34" charset="0"/>
              </a:rPr>
              <a:t>PAR modification: </a:t>
            </a:r>
            <a:r>
              <a:rPr kumimoji="0" lang="fr-FR" altLang="en-US" sz="1800" b="0" i="0" u="none" strike="noStrike" cap="none" normalizeH="0" baseline="0" dirty="0">
                <a:ln>
                  <a:noFill/>
                </a:ln>
                <a:solidFill>
                  <a:schemeClr val="tx1"/>
                </a:solidFill>
                <a:effectLst/>
                <a:latin typeface="Arial" panose="020B0604020202020204" pitchFamily="34" charset="0"/>
                <a:hlinkClick r:id="rId3"/>
              </a:rPr>
              <a:t>https://www.ieee802.org/1/files/public/docs2023/cs-2020-cor1-PAR-modification-0323-v01.pdf</a:t>
            </a: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06913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A6C8F19-E443-FB75-9543-FEEADB06131A}"/>
              </a:ext>
            </a:extLst>
          </p:cNvPr>
          <p:cNvSpPr>
            <a:spLocks noGrp="1"/>
          </p:cNvSpPr>
          <p:nvPr>
            <p:ph type="title"/>
          </p:nvPr>
        </p:nvSpPr>
        <p:spPr>
          <a:xfrm>
            <a:off x="914402" y="685803"/>
            <a:ext cx="10798222" cy="1065213"/>
          </a:xfrm>
        </p:spPr>
        <p:txBody>
          <a:bodyPr/>
          <a:lstStyle/>
          <a:p>
            <a:r>
              <a:rPr lang="en-US" sz="2400" dirty="0"/>
              <a:t>1. 802.1ASdm – Standard for Local and Metropolitan Area Networks - Timing and Synchronization for Time-Sensitive Applications Amendment: Hot Standby and Clock Drift Error Reduction, PAR and CSD modifications</a:t>
            </a:r>
          </a:p>
        </p:txBody>
      </p:sp>
      <p:sp>
        <p:nvSpPr>
          <p:cNvPr id="4" name="Date Placeholder 3">
            <a:extLst>
              <a:ext uri="{FF2B5EF4-FFF2-40B4-BE49-F238E27FC236}">
                <a16:creationId xmlns:a16="http://schemas.microsoft.com/office/drawing/2014/main" id="{AF27821E-D0BA-3B01-B756-208BEDFE3A80}"/>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A526D607-4F8A-C02E-3E7C-7F834F8137A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032DE93-59E9-2F11-0A40-2CA9849C8C16}"/>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
        <p:nvSpPr>
          <p:cNvPr id="11" name="Rectangle 1">
            <a:extLst>
              <a:ext uri="{FF2B5EF4-FFF2-40B4-BE49-F238E27FC236}">
                <a16:creationId xmlns:a16="http://schemas.microsoft.com/office/drawing/2014/main" id="{CFC87E51-4A55-7D7E-3803-7FA0B3CC6A4B}"/>
              </a:ext>
            </a:extLst>
          </p:cNvPr>
          <p:cNvSpPr>
            <a:spLocks noGrp="1" noChangeArrowheads="1"/>
          </p:cNvSpPr>
          <p:nvPr>
            <p:ph idx="1"/>
          </p:nvPr>
        </p:nvSpPr>
        <p:spPr bwMode="auto">
          <a:xfrm>
            <a:off x="914402" y="3237588"/>
            <a:ext cx="10610597"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0" i="0" u="none" strike="noStrike" cap="none" normalizeH="0" baseline="0" dirty="0">
                <a:ln>
                  <a:noFill/>
                </a:ln>
                <a:solidFill>
                  <a:schemeClr val="tx1"/>
                </a:solidFill>
                <a:effectLst/>
                <a:latin typeface="Arial" panose="020B0604020202020204" pitchFamily="34" charset="0"/>
              </a:rPr>
              <a:t>802.1ASdm – Standard for Local and Metropolitan Area Networks - Timing and Synchronization for Time-Sensitive Applications</a:t>
            </a:r>
          </a:p>
          <a:p>
            <a:pPr marL="0" marR="0" lvl="0" indent="0" algn="l" defTabSz="914400" rtl="0" eaLnBrk="0" fontAlgn="base" latinLnBrk="0" hangingPunct="0">
              <a:lnSpc>
                <a:spcPct val="100000"/>
              </a:lnSpc>
              <a:spcBef>
                <a:spcPct val="0"/>
              </a:spcBef>
              <a:spcAft>
                <a:spcPct val="0"/>
              </a:spcAft>
              <a:buClrTx/>
              <a:buSzTx/>
              <a:tabLst/>
            </a:pPr>
            <a:r>
              <a:rPr kumimoji="0" lang="en-US" altLang="en-US" sz="1400" b="0" i="0" u="none" strike="noStrike" cap="none" normalizeH="0" baseline="0" dirty="0">
                <a:ln>
                  <a:noFill/>
                </a:ln>
                <a:solidFill>
                  <a:schemeClr val="tx1"/>
                </a:solidFill>
                <a:effectLst/>
                <a:latin typeface="Arial" panose="020B0604020202020204" pitchFamily="34" charset="0"/>
              </a:rPr>
              <a:t> Amendment: Hot Standby and Clock Drift Error Reduction, PAR and CSD modifications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400" b="0" i="0" u="none" strike="noStrike" cap="none" normalizeH="0" baseline="0" dirty="0">
                <a:ln>
                  <a:noFill/>
                </a:ln>
                <a:solidFill>
                  <a:schemeClr val="tx1"/>
                </a:solidFill>
                <a:effectLst/>
                <a:latin typeface="Arial" panose="020B0604020202020204" pitchFamily="34" charset="0"/>
                <a:hlinkClick r:id="rId2"/>
              </a:rPr>
              <a:t>https://www.ieee802.org/1/files/public/docs2023/dm-PAR-CSD-comments-responses-0323-v01.pdf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1400" b="0" i="0" u="none" strike="noStrike" cap="none" normalizeH="0" baseline="0" dirty="0">
                <a:ln>
                  <a:noFill/>
                </a:ln>
                <a:solidFill>
                  <a:schemeClr val="tx1"/>
                </a:solidFill>
                <a:effectLst/>
                <a:latin typeface="Arial" panose="020B0604020202020204" pitchFamily="34" charset="0"/>
              </a:rPr>
              <a:t>PAR modification: </a:t>
            </a:r>
            <a:r>
              <a:rPr kumimoji="0" lang="fr-FR" altLang="en-US" sz="1400" b="0" i="0" u="none" strike="noStrike" cap="none" normalizeH="0" baseline="0" dirty="0">
                <a:ln>
                  <a:noFill/>
                </a:ln>
                <a:solidFill>
                  <a:schemeClr val="tx1"/>
                </a:solidFill>
                <a:effectLst/>
                <a:latin typeface="Arial" panose="020B0604020202020204" pitchFamily="34" charset="0"/>
                <a:hlinkClick r:id="rId3"/>
              </a:rPr>
              <a:t>https://www.ieee802.org/1/files/public/docs2023/dm-PAR-modification-0323-v01.pdf</a:t>
            </a:r>
            <a:r>
              <a:rPr kumimoji="0" lang="fr-FR"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CSD modification: </a:t>
            </a:r>
            <a:r>
              <a:rPr kumimoji="0" lang="en-US" altLang="en-US" sz="1400" b="0" i="0" u="none" strike="noStrike" cap="none" normalizeH="0" baseline="0" dirty="0">
                <a:ln>
                  <a:noFill/>
                </a:ln>
                <a:solidFill>
                  <a:schemeClr val="tx1"/>
                </a:solidFill>
                <a:effectLst/>
                <a:latin typeface="Arial" panose="020B0604020202020204" pitchFamily="34" charset="0"/>
                <a:hlinkClick r:id="rId4"/>
              </a:rPr>
              <a:t>https://www.ieee802.org/1/files/public/docs2023/dm-CSD-modification-0323-v01.pdf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Approved CSD:  </a:t>
            </a:r>
            <a:r>
              <a:rPr kumimoji="0" lang="en-US" altLang="en-US" sz="1400" b="0" i="0" u="none" strike="noStrike" cap="none" normalizeH="0" baseline="0" dirty="0">
                <a:ln>
                  <a:noFill/>
                </a:ln>
                <a:solidFill>
                  <a:schemeClr val="tx1"/>
                </a:solidFill>
                <a:effectLst/>
                <a:latin typeface="Arial" panose="020B0604020202020204" pitchFamily="34" charset="0"/>
                <a:hlinkClick r:id="rId5"/>
              </a:rPr>
              <a:t>https://mentor.ieee.org/802-ec/dcn/20/ec-20-0093-00-ACSD-p802-1asdm.pdf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73337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March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17 March 2023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13 March 2023- 13:30-15:30 ET and Tuesday 14 March 2023, 10:30-12:30 ET</a:t>
            </a:r>
          </a:p>
          <a:p>
            <a:pPr lvl="1">
              <a:buAutoNum type="arabicPeriod"/>
            </a:pPr>
            <a:r>
              <a:rPr lang="en-US" sz="1800" dirty="0"/>
              <a:t>Feedback reviewed Thursday: 16 March 2023 - 10:30-12:30 ET</a:t>
            </a:r>
            <a:endParaRPr lang="en-US" altLang="en-US" sz="1800" strike="sngStrike"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8BAF6-A4B9-8097-8D18-0D2DC4E2B3D2}"/>
              </a:ext>
            </a:extLst>
          </p:cNvPr>
          <p:cNvSpPr>
            <a:spLocks noGrp="1"/>
          </p:cNvSpPr>
          <p:nvPr>
            <p:ph type="title"/>
          </p:nvPr>
        </p:nvSpPr>
        <p:spPr/>
        <p:txBody>
          <a:bodyPr/>
          <a:lstStyle/>
          <a:p>
            <a:pPr marL="0" marR="0" lvl="0" indent="0" defTabSz="914400" rtl="0" eaLnBrk="0" fontAlgn="base" latinLnBrk="0" hangingPunct="0">
              <a:lnSpc>
                <a:spcPct val="100000"/>
              </a:lnSpc>
              <a:spcBef>
                <a:spcPct val="0"/>
              </a:spcBef>
              <a:spcAft>
                <a:spcPct val="0"/>
              </a:spcAft>
              <a:tabLst/>
            </a:pPr>
            <a:r>
              <a:rPr kumimoji="0" lang="en-US" altLang="en-US" sz="1800" b="0" i="0" u="none" strike="noStrike" cap="none" normalizeH="0" baseline="0" dirty="0">
                <a:ln>
                  <a:noFill/>
                </a:ln>
                <a:solidFill>
                  <a:schemeClr val="tx1"/>
                </a:solidFill>
                <a:effectLst/>
                <a:latin typeface="Arial" panose="020B0604020202020204" pitchFamily="34" charset="0"/>
              </a:rPr>
              <a:t>P802.1Qdt – Standard for Local and Metropolitan Area Networks--Bridges and Bridged Networks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Amendment: Priority-based Flow Control Enhancements, PAR and CSD modifications</a:t>
            </a:r>
            <a:br>
              <a:rPr kumimoji="0" lang="en-US" altLang="en-US" sz="1800" b="0" i="0" u="none" strike="noStrike" cap="none" normalizeH="0" baseline="0" dirty="0">
                <a:ln>
                  <a:noFill/>
                </a:ln>
                <a:solidFill>
                  <a:schemeClr val="tx1"/>
                </a:solidFill>
                <a:effectLst/>
                <a:latin typeface="Arial" panose="020B0604020202020204" pitchFamily="34" charset="0"/>
              </a:rPr>
            </a:br>
            <a:endParaRPr lang="en-US" sz="1800" dirty="0"/>
          </a:p>
        </p:txBody>
      </p:sp>
      <p:sp>
        <p:nvSpPr>
          <p:cNvPr id="4" name="Date Placeholder 3">
            <a:extLst>
              <a:ext uri="{FF2B5EF4-FFF2-40B4-BE49-F238E27FC236}">
                <a16:creationId xmlns:a16="http://schemas.microsoft.com/office/drawing/2014/main" id="{3F5D527E-1037-F326-4D28-BF84667D989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D4F2B47F-0C92-7EFA-B388-E97C587DBE3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3AD3E5D-F7EB-E236-E7D6-82BB86DD4268}"/>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Rectangle 1">
            <a:extLst>
              <a:ext uri="{FF2B5EF4-FFF2-40B4-BE49-F238E27FC236}">
                <a16:creationId xmlns:a16="http://schemas.microsoft.com/office/drawing/2014/main" id="{4401E878-A1BA-8AAE-0447-040D57B68F04}"/>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P802.1Qdt – Standard for Local and Metropolitan Area Networks--Bridges and Bridged Networks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Amendment: Priority-based Flow Control Enhancements, PAR and CSD modifications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No comments.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800" b="0" i="0" u="none" strike="noStrike" cap="none" normalizeH="0" baseline="0" dirty="0">
                <a:ln>
                  <a:noFill/>
                </a:ln>
                <a:solidFill>
                  <a:schemeClr val="tx1"/>
                </a:solidFill>
                <a:effectLst/>
                <a:latin typeface="Arial" panose="020B0604020202020204" pitchFamily="34" charset="0"/>
              </a:rPr>
              <a:t>PAR modification: </a:t>
            </a:r>
            <a:r>
              <a:rPr kumimoji="0" lang="fr-CA" altLang="en-US" sz="1800" b="0" i="0" u="none" strike="noStrike" cap="none" normalizeH="0" baseline="0" dirty="0">
                <a:ln>
                  <a:noFill/>
                </a:ln>
                <a:solidFill>
                  <a:schemeClr val="tx1"/>
                </a:solidFill>
                <a:effectLst/>
                <a:latin typeface="Arial" panose="020B0604020202020204" pitchFamily="34" charset="0"/>
                <a:hlinkClick r:id="rId2"/>
              </a:rPr>
              <a:t>https://www.ieee802.org/1/files/public/docs2023/dt-PAR-modification-0323-v01.pdf</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CSD modification: </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https://www.ieee802.org/1/files/public/docs2023/dt-CSD-modification-0323-v01.pdf</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Approved CSD: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https://mentor.ieee.org/802-ec/dcn/22/ec-22-0083-00-ACSD-p802-1qdt.pdf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101827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B9358-01D2-3986-5A15-3AB95A801E88}"/>
              </a:ext>
            </a:extLst>
          </p:cNvPr>
          <p:cNvSpPr>
            <a:spLocks noGrp="1"/>
          </p:cNvSpPr>
          <p:nvPr>
            <p:ph type="title"/>
          </p:nvPr>
        </p:nvSpPr>
        <p:spPr/>
        <p:txBody>
          <a:bodyPr/>
          <a:lstStyle/>
          <a:p>
            <a:r>
              <a:rPr kumimoji="0" lang="en-US" altLang="en-US" sz="2000" b="0" i="0" u="none" strike="noStrike" cap="none" normalizeH="0" baseline="0" dirty="0">
                <a:ln>
                  <a:noFill/>
                </a:ln>
                <a:solidFill>
                  <a:schemeClr val="tx1"/>
                </a:solidFill>
                <a:effectLst/>
                <a:latin typeface="Arial" panose="020B0604020202020204" pitchFamily="34" charset="0"/>
              </a:rPr>
              <a:t>P802.1Qdx – IEEE Standard for Local and Metropolitan Area Networks--Bridges and Bridged Networks Amendment: YANG Data Models for the Credit-Based Shaper, PAR and CSD</a:t>
            </a:r>
            <a:br>
              <a:rPr kumimoji="0" lang="en-US" altLang="en-US" sz="2000" b="0" i="0" u="none" strike="noStrike" cap="none" normalizeH="0" baseline="0" dirty="0">
                <a:ln>
                  <a:noFill/>
                </a:ln>
                <a:solidFill>
                  <a:schemeClr val="tx1"/>
                </a:solidFill>
                <a:effectLst/>
                <a:latin typeface="Arial" panose="020B0604020202020204" pitchFamily="34" charset="0"/>
              </a:rPr>
            </a:br>
            <a:endParaRPr lang="en-US" sz="2000" dirty="0"/>
          </a:p>
        </p:txBody>
      </p:sp>
      <p:sp>
        <p:nvSpPr>
          <p:cNvPr id="4" name="Date Placeholder 3">
            <a:extLst>
              <a:ext uri="{FF2B5EF4-FFF2-40B4-BE49-F238E27FC236}">
                <a16:creationId xmlns:a16="http://schemas.microsoft.com/office/drawing/2014/main" id="{7B98BE94-BCB7-6822-370E-9FE43CBF074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5573540-AEF7-9EF3-20F5-C7B98EB0C94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B71EB0-3167-DAF3-4001-D507C53E945C}"/>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Rectangle 1">
            <a:extLst>
              <a:ext uri="{FF2B5EF4-FFF2-40B4-BE49-F238E27FC236}">
                <a16:creationId xmlns:a16="http://schemas.microsoft.com/office/drawing/2014/main" id="{6842D931-B5C9-D30B-D498-7FDE5F1FAB4B}"/>
              </a:ext>
            </a:extLst>
          </p:cNvPr>
          <p:cNvSpPr>
            <a:spLocks noGrp="1" noChangeArrowheads="1"/>
          </p:cNvSpPr>
          <p:nvPr>
            <p:ph idx="1"/>
          </p:nvPr>
        </p:nvSpPr>
        <p:spPr bwMode="auto">
          <a:xfrm>
            <a:off x="914402" y="3097973"/>
            <a:ext cx="9862118"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3. P802.1Qdx – IEEE Standard for Local and Metropolitan Area Networks--Bridges and Bridged Networks Amendment: YANG Data Models for the Credit-Based Shaper, PAR and CSD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https://www.ieee802.org/1/files/public/docs2023/dx-PAR-CSD-comments-response-0323-v01.pdf</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1800" b="0" i="0" u="none" strike="noStrike" cap="none" normalizeH="0" baseline="0" dirty="0">
                <a:ln>
                  <a:noFill/>
                </a:ln>
                <a:solidFill>
                  <a:schemeClr val="tx1"/>
                </a:solidFill>
                <a:effectLst/>
                <a:latin typeface="Arial" panose="020B0604020202020204" pitchFamily="34" charset="0"/>
              </a:rPr>
              <a:t>PAR: </a:t>
            </a:r>
            <a:r>
              <a:rPr kumimoji="0" lang="fr-FR" altLang="en-US" sz="1800" b="0" i="0" u="none" strike="noStrike" cap="none" normalizeH="0" baseline="0" dirty="0">
                <a:ln>
                  <a:noFill/>
                </a:ln>
                <a:solidFill>
                  <a:schemeClr val="tx1"/>
                </a:solidFill>
                <a:effectLst/>
                <a:latin typeface="Arial" panose="020B0604020202020204" pitchFamily="34" charset="0"/>
                <a:hlinkClick r:id="rId3"/>
              </a:rPr>
              <a:t>https://www.ieee802.org/1/files/public/docs2023/dx-PAR-0323-v01.pdf</a:t>
            </a:r>
            <a:r>
              <a:rPr kumimoji="0" lang="fr-FR"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CSD: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https://www.ieee802.org/1/files/public/docs2023/dx-CSD-0323-v01.pdf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05975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E9522-0FEF-FB14-0137-E369C68A2D0B}"/>
              </a:ext>
            </a:extLst>
          </p:cNvPr>
          <p:cNvSpPr>
            <a:spLocks noGrp="1"/>
          </p:cNvSpPr>
          <p:nvPr>
            <p:ph type="title"/>
          </p:nvPr>
        </p:nvSpPr>
        <p:spPr/>
        <p:txBody>
          <a:bodyPr/>
          <a:lstStyle/>
          <a:p>
            <a:r>
              <a:rPr lang="en-US" dirty="0"/>
              <a:t>802.11 Rebuttal - </a:t>
            </a:r>
            <a:r>
              <a:rPr kumimoji="0" lang="en-US" altLang="en-US" sz="3200" b="0" i="0" u="none" strike="noStrike" cap="none" normalizeH="0" baseline="0" dirty="0">
                <a:ln>
                  <a:noFill/>
                </a:ln>
                <a:solidFill>
                  <a:schemeClr val="tx1"/>
                </a:solidFill>
                <a:effectLst/>
                <a:latin typeface="Arial" panose="020B0604020202020204" pitchFamily="34" charset="0"/>
              </a:rPr>
              <a:t>P802.1Qdx</a:t>
            </a:r>
            <a:endParaRPr lang="en-US" dirty="0"/>
          </a:p>
        </p:txBody>
      </p:sp>
      <p:sp>
        <p:nvSpPr>
          <p:cNvPr id="3" name="Content Placeholder 2">
            <a:extLst>
              <a:ext uri="{FF2B5EF4-FFF2-40B4-BE49-F238E27FC236}">
                <a16:creationId xmlns:a16="http://schemas.microsoft.com/office/drawing/2014/main" id="{FFC67468-B140-2D78-0B10-730C75E65BFE}"/>
              </a:ext>
            </a:extLst>
          </p:cNvPr>
          <p:cNvSpPr>
            <a:spLocks noGrp="1"/>
          </p:cNvSpPr>
          <p:nvPr>
            <p:ph idx="1"/>
          </p:nvPr>
        </p:nvSpPr>
        <p:spPr/>
        <p:txBody>
          <a:bodyPr/>
          <a:lstStyle/>
          <a:p>
            <a:r>
              <a:rPr lang="en-US" dirty="0"/>
              <a:t>5.2b: </a:t>
            </a:r>
            <a:r>
              <a:rPr lang="en-US" sz="1800" dirty="0"/>
              <a:t>This amendment specifies a Unified Modeling Language (UML)-based information model and YANG modules that allow configuration and status reporting for bridges and end stations (as specified by </a:t>
            </a:r>
            <a:r>
              <a:rPr lang="en-US" sz="1800" dirty="0">
                <a:highlight>
                  <a:srgbClr val="FFFF00"/>
                </a:highlight>
              </a:rPr>
              <a:t>this standard</a:t>
            </a:r>
            <a:r>
              <a:rPr lang="en-US" sz="1800" dirty="0"/>
              <a:t>) with the capabilities currently specified for the credit-based shaper algorithm (8.6.8.2) of </a:t>
            </a:r>
            <a:r>
              <a:rPr lang="en-US" sz="1800" dirty="0">
                <a:highlight>
                  <a:srgbClr val="FFFF00"/>
                </a:highlight>
              </a:rPr>
              <a:t>this standard </a:t>
            </a:r>
            <a:r>
              <a:rPr lang="en-US" sz="1800" dirty="0"/>
              <a:t>for the per-traffic class queues. It further defines the relationship between the information and data model, and models for the other management capabilities specified in this standard. Additionally, this amendment addresses errors or omissions related to the feature described above.</a:t>
            </a:r>
          </a:p>
          <a:p>
            <a:endParaRPr lang="en-US" dirty="0"/>
          </a:p>
          <a:p>
            <a:r>
              <a:rPr lang="en-US" dirty="0"/>
              <a:t>Suggest change “this standard” to “the base standard” in two locations.</a:t>
            </a:r>
          </a:p>
        </p:txBody>
      </p:sp>
      <p:sp>
        <p:nvSpPr>
          <p:cNvPr id="4" name="Date Placeholder 3">
            <a:extLst>
              <a:ext uri="{FF2B5EF4-FFF2-40B4-BE49-F238E27FC236}">
                <a16:creationId xmlns:a16="http://schemas.microsoft.com/office/drawing/2014/main" id="{3A767A97-5669-1653-EBB1-E1434E500BD4}"/>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8A5F927A-C8E8-CEBE-9129-E2793F4E623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D8F8B56-20C1-5A51-B36C-DF1BC57186C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4211751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2D07E-3738-1639-FFCF-FF07C1366ECC}"/>
              </a:ext>
            </a:extLst>
          </p:cNvPr>
          <p:cNvSpPr>
            <a:spLocks noGrp="1"/>
          </p:cNvSpPr>
          <p:nvPr>
            <p:ph type="title"/>
          </p:nvPr>
        </p:nvSpPr>
        <p:spPr/>
        <p:txBody>
          <a:bodyPr/>
          <a:lstStyle/>
          <a:p>
            <a:r>
              <a:rPr kumimoji="0" lang="en-US" altLang="en-US" sz="1800" b="0" i="0" u="none" strike="noStrike" cap="none" normalizeH="0" baseline="0" dirty="0">
                <a:ln>
                  <a:noFill/>
                </a:ln>
                <a:solidFill>
                  <a:schemeClr val="tx1"/>
                </a:solidFill>
                <a:effectLst/>
                <a:latin typeface="Arial" panose="020B0604020202020204" pitchFamily="34" charset="0"/>
              </a:rPr>
              <a:t>P802.1DU – Standard for Local and Metropolitan Area Networks – Cut-Through Forwarding Bridges and Bridged Networks, PAR and CSD</a:t>
            </a:r>
            <a:endParaRPr lang="en-US" sz="1800" dirty="0"/>
          </a:p>
        </p:txBody>
      </p:sp>
      <p:sp>
        <p:nvSpPr>
          <p:cNvPr id="4" name="Date Placeholder 3">
            <a:extLst>
              <a:ext uri="{FF2B5EF4-FFF2-40B4-BE49-F238E27FC236}">
                <a16:creationId xmlns:a16="http://schemas.microsoft.com/office/drawing/2014/main" id="{2A42B311-5F42-C218-5DB3-E7640D1891C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6A2D7C3F-4C2C-403A-54AA-1E684FE1C11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E5C9593-0DCB-EF0C-366A-170DC4764D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8" name="Rectangle 2">
            <a:extLst>
              <a:ext uri="{FF2B5EF4-FFF2-40B4-BE49-F238E27FC236}">
                <a16:creationId xmlns:a16="http://schemas.microsoft.com/office/drawing/2014/main" id="{E6F26ED1-2577-CEEF-45A2-3A2398C30BAE}"/>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4. P802.1DU – Standard for Local and Metropolitan Area Networks – Cut-Through Forwarding Bridges and Bridged Networks, PAR and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https://www.ieee802.org/1/files/public/docs2023/du-PAR-CSD-comments-responses-0323-v01.pdf</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1800" b="0" i="0" u="none" strike="noStrike" cap="none" normalizeH="0" baseline="0" dirty="0">
                <a:ln>
                  <a:noFill/>
                </a:ln>
                <a:solidFill>
                  <a:schemeClr val="tx1"/>
                </a:solidFill>
                <a:effectLst/>
                <a:latin typeface="Arial" panose="020B0604020202020204" pitchFamily="34" charset="0"/>
              </a:rPr>
              <a:t>PAR: </a:t>
            </a:r>
            <a:r>
              <a:rPr kumimoji="0" lang="fr-FR" altLang="en-US" sz="1800" b="0" i="0" u="none" strike="noStrike" cap="none" normalizeH="0" baseline="0" dirty="0">
                <a:ln>
                  <a:noFill/>
                </a:ln>
                <a:solidFill>
                  <a:schemeClr val="tx1"/>
                </a:solidFill>
                <a:effectLst/>
                <a:latin typeface="Arial" panose="020B0604020202020204" pitchFamily="34" charset="0"/>
                <a:hlinkClick r:id="rId3"/>
              </a:rPr>
              <a:t>https://www.ieee802.org/1/files/public/docs2023/du-PAR-0323-v01.pdf</a:t>
            </a:r>
            <a:r>
              <a:rPr kumimoji="0" lang="fr-FR"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CSD: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https://www.ieee802.org/1/files/public/docs2023/du-CSD-0323-v01.pdf</a:t>
            </a: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615772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C195A-8BCB-73D2-B892-518D74225A95}"/>
              </a:ext>
            </a:extLst>
          </p:cNvPr>
          <p:cNvSpPr>
            <a:spLocks noGrp="1"/>
          </p:cNvSpPr>
          <p:nvPr>
            <p:ph type="title"/>
          </p:nvPr>
        </p:nvSpPr>
        <p:spPr/>
        <p:txBody>
          <a:bodyPr/>
          <a:lstStyle/>
          <a:p>
            <a:r>
              <a:rPr lang="en-US" dirty="0"/>
              <a:t>802.11 Rebuttal - </a:t>
            </a:r>
            <a:r>
              <a:rPr kumimoji="0" lang="en-US" altLang="en-US" sz="3200" b="0" i="0" u="none" strike="noStrike" cap="none" normalizeH="0" baseline="0" dirty="0">
                <a:ln>
                  <a:noFill/>
                </a:ln>
                <a:solidFill>
                  <a:schemeClr val="tx1"/>
                </a:solidFill>
                <a:effectLst/>
                <a:latin typeface="Arial" panose="020B0604020202020204" pitchFamily="34" charset="0"/>
              </a:rPr>
              <a:t>P802.1DU</a:t>
            </a:r>
            <a:endParaRPr lang="en-US" dirty="0"/>
          </a:p>
        </p:txBody>
      </p:sp>
      <p:sp>
        <p:nvSpPr>
          <p:cNvPr id="3" name="Content Placeholder 2">
            <a:extLst>
              <a:ext uri="{FF2B5EF4-FFF2-40B4-BE49-F238E27FC236}">
                <a16:creationId xmlns:a16="http://schemas.microsoft.com/office/drawing/2014/main" id="{861F82E0-288C-F8A1-02DF-1DC51FA8E21D}"/>
              </a:ext>
            </a:extLst>
          </p:cNvPr>
          <p:cNvSpPr>
            <a:spLocks noGrp="1"/>
          </p:cNvSpPr>
          <p:nvPr>
            <p:ph idx="1"/>
          </p:nvPr>
        </p:nvSpPr>
        <p:spPr>
          <a:xfrm>
            <a:off x="914402" y="1981201"/>
            <a:ext cx="10361084" cy="4400127"/>
          </a:xfrm>
        </p:spPr>
        <p:txBody>
          <a:bodyPr/>
          <a:lstStyle/>
          <a:p>
            <a:r>
              <a:rPr lang="en-US" dirty="0"/>
              <a:t>• </a:t>
            </a:r>
            <a:r>
              <a:rPr lang="en-US" sz="1800" dirty="0"/>
              <a:t>802.1DU Response: </a:t>
            </a:r>
          </a:p>
          <a:p>
            <a:pPr>
              <a:buAutoNum type="alphaLcParenR"/>
            </a:pPr>
            <a:r>
              <a:rPr lang="en-US" sz="1600" dirty="0"/>
              <a:t>Change “This standard enables lower latency communication than is achievable in bridged networks without CTF” in 5.4 to “This standard enables lower latency communication compared to what is achievable without CTF and reduces the dependency of end-to-end latency on frame length” </a:t>
            </a:r>
          </a:p>
          <a:p>
            <a:pPr>
              <a:buAutoNum type="alphaLcParenR"/>
            </a:pPr>
            <a:r>
              <a:rPr lang="en-US" sz="1600" dirty="0"/>
              <a:t>Change “The low latency achievable” in 5.5 to “The lower latency achievable” </a:t>
            </a:r>
          </a:p>
          <a:p>
            <a:pPr>
              <a:buAutoNum type="alphaLcParenR"/>
            </a:pPr>
            <a:r>
              <a:rPr lang="en-US" sz="1600" dirty="0"/>
              <a:t>Note: Please find details on use-cases and quantities in </a:t>
            </a:r>
            <a:r>
              <a:rPr lang="en-US" sz="1600" dirty="0">
                <a:hlinkClick r:id="rId2"/>
              </a:rPr>
              <a:t>https://mentor.ieee.org/802.1/dcn/21/1-21-0037-00-ICne-ieee-802-tutorial-cutthrough-forwarding-ctf-among-ethernet-networks.pdf</a:t>
            </a:r>
            <a:r>
              <a:rPr lang="en-US" sz="1600" dirty="0"/>
              <a:t>.</a:t>
            </a:r>
          </a:p>
          <a:p>
            <a:endParaRPr lang="en-US" sz="1800" dirty="0"/>
          </a:p>
          <a:p>
            <a:r>
              <a:rPr lang="en-US" sz="1800" dirty="0"/>
              <a:t>802.11 Rebuttal: The Response while maybe an improvement for 5.4 and 5.5, it is not addressing the feedback.</a:t>
            </a:r>
          </a:p>
          <a:p>
            <a:r>
              <a:rPr lang="en-US" sz="1800" dirty="0"/>
              <a:t>5.5 This section should document what the problem to be solved is, rather than providing a solution to an unspecified problem.</a:t>
            </a:r>
          </a:p>
          <a:p>
            <a:r>
              <a:rPr lang="en-US" sz="1800" dirty="0"/>
              <a:t>The response item C) is great text you have given to us, but it would be better to include in 8.1 as further explanation for 5.5.</a:t>
            </a:r>
          </a:p>
        </p:txBody>
      </p:sp>
      <p:sp>
        <p:nvSpPr>
          <p:cNvPr id="4" name="Date Placeholder 3">
            <a:extLst>
              <a:ext uri="{FF2B5EF4-FFF2-40B4-BE49-F238E27FC236}">
                <a16:creationId xmlns:a16="http://schemas.microsoft.com/office/drawing/2014/main" id="{A27143E6-67CF-D1A6-8EDA-C2ECBD519030}"/>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3EAE08E1-F9A9-FD5E-0B45-30091A6636B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37FE41-DF75-9357-161D-80BDC5AB7DA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2977953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55CD9-AA25-7009-00FD-1F78FC941007}"/>
              </a:ext>
            </a:extLst>
          </p:cNvPr>
          <p:cNvSpPr>
            <a:spLocks noGrp="1"/>
          </p:cNvSpPr>
          <p:nvPr>
            <p:ph type="title"/>
          </p:nvPr>
        </p:nvSpPr>
        <p:spPr>
          <a:xfrm>
            <a:off x="914402" y="685803"/>
            <a:ext cx="10361084" cy="449979"/>
          </a:xfrm>
        </p:spPr>
        <p:txBody>
          <a:bodyPr/>
          <a:lstStyle/>
          <a:p>
            <a:r>
              <a:rPr kumimoji="0" lang="en-US" alt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P802.15.4ac</a:t>
            </a:r>
            <a:endParaRPr lang="en-US" dirty="0"/>
          </a:p>
        </p:txBody>
      </p:sp>
      <p:sp>
        <p:nvSpPr>
          <p:cNvPr id="4" name="Date Placeholder 3">
            <a:extLst>
              <a:ext uri="{FF2B5EF4-FFF2-40B4-BE49-F238E27FC236}">
                <a16:creationId xmlns:a16="http://schemas.microsoft.com/office/drawing/2014/main" id="{2A26854F-EB83-941B-B7C4-AAEA4B3B0DEE}"/>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51EC1DF1-7F9D-C643-8862-06A467B6817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3C84FFE-34A1-B734-21C2-D5B2EBAB2CB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7" name="Rectangle 1">
            <a:extLst>
              <a:ext uri="{FF2B5EF4-FFF2-40B4-BE49-F238E27FC236}">
                <a16:creationId xmlns:a16="http://schemas.microsoft.com/office/drawing/2014/main" id="{E0541F55-ED39-5591-5BB8-DF4817F9CEEC}"/>
              </a:ext>
            </a:extLst>
          </p:cNvPr>
          <p:cNvSpPr>
            <a:spLocks noGrp="1" noChangeArrowheads="1"/>
          </p:cNvSpPr>
          <p:nvPr>
            <p:ph idx="1"/>
          </p:nvPr>
        </p:nvSpPr>
        <p:spPr bwMode="auto">
          <a:xfrm>
            <a:off x="928631" y="1329727"/>
            <a:ext cx="10361084" cy="4842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Thank you to everyone who submitted comments </a:t>
            </a:r>
            <a:r>
              <a:rPr kumimoji="0" lang="en-US" altLang="en-US" sz="20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w.r.t.</a:t>
            </a: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P802.15.4ac – (privacy) amendment PAR and CSD.  We have reviewed and acted upon all comments received and the 802.15 Working Group has approved the revised PAR and CSD.</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The full responses are in document </a:t>
            </a: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2"/>
              </a:rPr>
              <a:t>https://mentor.ieee.org/802.15/dcn/23/15-23-0182-00-0017-par-comment-responses.docx</a:t>
            </a: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 summary of the responses, together with the WG Motion is in presentation </a:t>
            </a: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https://mentor.ieee.org/802.15/dcn/23/15-23-0183-01-0017-ec-slides-for-privacy-par-and-csd-march-2023.pptx</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The revised PAR is in document: </a:t>
            </a: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https://mentor.ieee.org/802.15/dcn/23/15-23-0040-03-0017-proposed-par-for-task-group-privacy.pdf</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The revised CSD is in document: </a:t>
            </a: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https://mentor.ieee.org/802.15/dcn/23/15-23-0041-05-0017-privacy-draft-csd.docx</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7651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36</a:t>
            </a:fld>
            <a:endParaRPr lang="en-GB"/>
          </a:p>
        </p:txBody>
      </p:sp>
    </p:spTree>
    <p:extLst>
      <p:ext uri="{BB962C8B-B14F-4D97-AF65-F5344CB8AC3E}">
        <p14:creationId xmlns:p14="http://schemas.microsoft.com/office/powerpoint/2010/main" val="38833705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6 PARs/CSD that were available for the 2023 March 802 Mixed-mode Plenary, 802.11 made comments on 5 of the PARs/CSDs.</a:t>
            </a:r>
          </a:p>
          <a:p>
            <a:r>
              <a:rPr lang="en-US" sz="2000" dirty="0"/>
              <a:t>The feedback on our Comments was generally positive and our changes were generally accepted and implemented by the respective WG.</a:t>
            </a:r>
          </a:p>
          <a:p>
            <a:r>
              <a:rPr lang="en-US" sz="2000" dirty="0"/>
              <a:t>The exceptions are on the </a:t>
            </a:r>
            <a:r>
              <a:rPr lang="en-US" altLang="en-US" sz="2000" dirty="0"/>
              <a:t>P802.1Qdx (Slide 32) and </a:t>
            </a:r>
            <a:r>
              <a:rPr lang="en-US" sz="2000" dirty="0"/>
              <a:t>P802.1DU (Slide 34).</a:t>
            </a:r>
          </a:p>
          <a:p>
            <a:r>
              <a:rPr lang="en-US" sz="2000" dirty="0"/>
              <a:t>We have sent the rebuttal to the responses to 802.1 WG.</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37</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11-23/187r3:</a:t>
            </a:r>
          </a:p>
          <a:p>
            <a:pPr lvl="1"/>
            <a:r>
              <a:rPr lang="en-US" dirty="0">
                <a:hlinkClick r:id="rId2"/>
              </a:rPr>
              <a:t>https://mentor.ieee.org/802.11/dcn/22/11-23-0187-03-0PAR-PAR Review SC – Meeting Agenda and Comment slides - March 2023 - Mixed-Mode Plenary.ppt</a:t>
            </a:r>
            <a:endParaRPr lang="en-US" dirty="0"/>
          </a:p>
          <a:p>
            <a:pPr lvl="1"/>
            <a:endParaRPr lang="en-US" dirty="0"/>
          </a:p>
          <a:p>
            <a:pPr lvl="1"/>
            <a:r>
              <a:rPr lang="en-US" dirty="0"/>
              <a:t>as the report from PAR Review SC for the March 2023 802 Mixed-mode Plenary.</a:t>
            </a:r>
          </a:p>
          <a:p>
            <a:endParaRPr lang="en-US" dirty="0"/>
          </a:p>
          <a:p>
            <a:r>
              <a:rPr lang="en-US" dirty="0"/>
              <a:t>    Moved: Stephen Palm</a:t>
            </a:r>
          </a:p>
          <a:p>
            <a:r>
              <a:rPr lang="en-US" dirty="0"/>
              <a:t>	2</a:t>
            </a:r>
            <a:r>
              <a:rPr lang="en-US" baseline="30000" dirty="0"/>
              <a:t>nd</a:t>
            </a:r>
            <a:r>
              <a:rPr lang="en-US" dirty="0"/>
              <a:t>:      Joseph Levy</a:t>
            </a:r>
          </a:p>
          <a:p>
            <a:r>
              <a:rPr lang="en-US" dirty="0"/>
              <a:t>	Results: 4-0-0 Motion Passes.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November</a:t>
            </a:r>
            <a:r>
              <a:rPr lang="en-US" sz="2000" b="1" dirty="0"/>
              <a:t> 2022 11-22/1940r0 :</a:t>
            </a:r>
          </a:p>
          <a:p>
            <a:r>
              <a:rPr lang="en-US" sz="2000" dirty="0"/>
              <a:t>	</a:t>
            </a:r>
            <a:r>
              <a:rPr lang="en-US" sz="2000" dirty="0">
                <a:hlinkClick r:id="rId4"/>
              </a:rPr>
              <a:t>https://mentor.ieee.org/802.11/dcn/22/11-22-1940-00-0PAR-minutes-november-2022-session.docx</a:t>
            </a:r>
            <a:endParaRPr lang="en-US" sz="2000" dirty="0"/>
          </a:p>
          <a:p>
            <a:pPr lvl="3"/>
            <a:endParaRPr lang="en-US" b="1" dirty="0"/>
          </a:p>
          <a:p>
            <a:pPr lvl="1"/>
            <a:r>
              <a:rPr lang="en-US" b="1" dirty="0"/>
              <a:t>Current Plenary minutes:  11-23/0380r0:</a:t>
            </a:r>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March 802 Plenary session</a:t>
            </a:r>
          </a:p>
        </p:txBody>
      </p:sp>
      <p:sp>
        <p:nvSpPr>
          <p:cNvPr id="3" name="Content Placeholder 2"/>
          <p:cNvSpPr>
            <a:spLocks noGrp="1"/>
          </p:cNvSpPr>
          <p:nvPr>
            <p:ph idx="1"/>
          </p:nvPr>
        </p:nvSpPr>
        <p:spPr>
          <a:xfrm>
            <a:off x="858308" y="1730722"/>
            <a:ext cx="10475383" cy="446494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sz="18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73564</TotalTime>
  <Words>4508</Words>
  <Application>Microsoft Office PowerPoint</Application>
  <PresentationFormat>Widescreen</PresentationFormat>
  <Paragraphs>433</Paragraphs>
  <Slides>39</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5" baseType="lpstr">
      <vt:lpstr>Arial</vt:lpstr>
      <vt:lpstr>Calibri</vt:lpstr>
      <vt:lpstr>Times New Roman</vt:lpstr>
      <vt:lpstr>Verdana</vt:lpstr>
      <vt:lpstr>802-11 Theme</vt:lpstr>
      <vt:lpstr>Document</vt:lpstr>
      <vt:lpstr> PAR Review SC - Meeting Agenda and Comment slides - March 2023 - Mixed-Mode Plenary</vt:lpstr>
      <vt:lpstr>PAR Review SC – Snapshot slide Chair: Jon Rosdahl</vt:lpstr>
      <vt:lpstr>Abstract-PAR Review SC PARs under consideration for  20223 March Mixed-mode Plenary</vt:lpstr>
      <vt:lpstr>Registration for the March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March IEEE 802 Mixed-mode Plenary</vt:lpstr>
      <vt:lpstr>Agenda for PAR Review SC –  March 13, 14 and 16, 2023 Chair: Jon Rosdahl</vt:lpstr>
      <vt:lpstr>Motion to approve Previous Minutes</vt:lpstr>
      <vt:lpstr>Order to consider:</vt:lpstr>
      <vt:lpstr>Par Review SC Comments</vt:lpstr>
      <vt:lpstr>1) 802.1CS-2020/Cor 1- Link-local Registration Protocol - Corrigendum 1 Corrections to Management Modules and Protocol Encoding,  PAR modification </vt:lpstr>
      <vt:lpstr>2) 802.1ASdm - Amendment: Hot Standby and Clock Drift Error Reduction,  PAR modification and CSD </vt:lpstr>
      <vt:lpstr>3) 802.1Qdt - Amendment: Priority-based Flow Control Enhancements,  PAR modification and CSD </vt:lpstr>
      <vt:lpstr>4) 802.1Qdx - Amendment: YANG Data Models for the Credit-Based Shaper,  PAR and CSD </vt:lpstr>
      <vt:lpstr>5) 802.1DU - Standard: Cut-Through Forwarding Bridges and Bridged Networks,  PAR and CSD </vt:lpstr>
      <vt:lpstr>6) 802.15.4 - Amendment: Privacy Enhancements, PAR and CSD</vt:lpstr>
      <vt:lpstr>6) 802.15.4 - Amendment: Privacy Enhancements, CSD</vt:lpstr>
      <vt:lpstr>Snapshot Report to 802.11 closing plenary</vt:lpstr>
      <vt:lpstr>PAR Review SC  Jon Rosdahl, Chair</vt:lpstr>
      <vt:lpstr>Responses from 802 Working Groups</vt:lpstr>
      <vt:lpstr>P802.1CS-2020/Cor1 – Standard for Local and Metropolitan Area Networks--Link-local Registration Protocol - Corrigendum 1 Corrections to Management Modules and Protocol Encoding, PAR modification</vt:lpstr>
      <vt:lpstr>1. 802.1ASdm – Standard for Local and Metropolitan Area Networks - Timing and Synchronization for Time-Sensitive Applications Amendment: Hot Standby and Clock Drift Error Reduction, PAR and CSD modifications</vt:lpstr>
      <vt:lpstr>P802.1Qdt – Standard for Local and Metropolitan Area Networks--Bridges and Bridged Networks Amendment: Priority-based Flow Control Enhancements, PAR and CSD modifications </vt:lpstr>
      <vt:lpstr>P802.1Qdx – IEEE Standard for Local and Metropolitan Area Networks--Bridges and Bridged Networks Amendment: YANG Data Models for the Credit-Based Shaper, PAR and CSD </vt:lpstr>
      <vt:lpstr>802.11 Rebuttal - P802.1Qdx</vt:lpstr>
      <vt:lpstr>P802.1DU – Standard for Local and Metropolitan Area Networks – Cut-Through Forwarding Bridges and Bridged Networks, PAR and CSD</vt:lpstr>
      <vt:lpstr>802.11 Rebuttal - P802.1DU</vt:lpstr>
      <vt:lpstr>P802.15.4ac</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2023 - Mixed-Mode Plenary</dc:title>
  <dc:subject>March 2023</dc:subject>
  <dc:creator>Jon Rosdahl</dc:creator>
  <cp:keywords>Agenda and Meeting Slides</cp:keywords>
  <dc:description>Jon Rosdahl (Qualcomm)</dc:description>
  <cp:lastModifiedBy>Jon Rosdahl</cp:lastModifiedBy>
  <cp:revision>285</cp:revision>
  <cp:lastPrinted>1601-01-01T00:00:00Z</cp:lastPrinted>
  <dcterms:created xsi:type="dcterms:W3CDTF">2014-04-14T10:59:07Z</dcterms:created>
  <dcterms:modified xsi:type="dcterms:W3CDTF">2023-03-16T15:45:48Z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