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38" r:id="rId4"/>
  </p:sldMasterIdLst>
  <p:notesMasterIdLst>
    <p:notesMasterId r:id="rId34"/>
  </p:notesMasterIdLst>
  <p:handoutMasterIdLst>
    <p:handoutMasterId r:id="rId35"/>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2376" r:id="rId22"/>
    <p:sldId id="2377" r:id="rId23"/>
    <p:sldId id="2378" r:id="rId24"/>
    <p:sldId id="2379" r:id="rId25"/>
    <p:sldId id="2380" r:id="rId26"/>
    <p:sldId id="328" r:id="rId27"/>
    <p:sldId id="329" r:id="rId28"/>
    <p:sldId id="297" r:id="rId29"/>
    <p:sldId id="284" r:id="rId30"/>
    <p:sldId id="331" r:id="rId31"/>
    <p:sldId id="332" r:id="rId32"/>
    <p:sldId id="264"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234C3F-E5E0-401E-89BB-15624BE46165}" v="243" dt="2023-02-19T02:10:08.8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32" autoAdjust="0"/>
  </p:normalViewPr>
  <p:slideViewPr>
    <p:cSldViewPr>
      <p:cViewPr varScale="1">
        <p:scale>
          <a:sx n="59" d="100"/>
          <a:sy n="59" d="100"/>
        </p:scale>
        <p:origin x="78" y="582"/>
      </p:cViewPr>
      <p:guideLst>
        <p:guide orient="horz" pos="2160"/>
        <p:guide pos="3840"/>
      </p:guideLst>
    </p:cSldViewPr>
  </p:slideViewPr>
  <p:outlineViewPr>
    <p:cViewPr varScale="1">
      <p:scale>
        <a:sx n="33" d="100"/>
        <a:sy n="33" d="100"/>
      </p:scale>
      <p:origin x="0" y="-3079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F5234C3F-E5E0-401E-89BB-15624BE46165}"/>
    <pc:docChg chg="undo custSel addSld delSld modSld modMainMaster">
      <pc:chgData name="Jon Rosdahl" userId="2820f357-2dd4-4127-8713-e0bfde0fd756" providerId="ADAL" clId="{F5234C3F-E5E0-401E-89BB-15624BE46165}" dt="2023-02-19T02:17:37.673" v="850" actId="33524"/>
      <pc:docMkLst>
        <pc:docMk/>
      </pc:docMkLst>
      <pc:sldChg chg="addSp delSp modSp mod">
        <pc:chgData name="Jon Rosdahl" userId="2820f357-2dd4-4127-8713-e0bfde0fd756" providerId="ADAL" clId="{F5234C3F-E5E0-401E-89BB-15624BE46165}" dt="2023-02-19T01:36:02.574" v="25" actId="6549"/>
        <pc:sldMkLst>
          <pc:docMk/>
          <pc:sldMk cId="0" sldId="256"/>
        </pc:sldMkLst>
        <pc:spChg chg="mod">
          <ac:chgData name="Jon Rosdahl" userId="2820f357-2dd4-4127-8713-e0bfde0fd756" providerId="ADAL" clId="{F5234C3F-E5E0-401E-89BB-15624BE46165}" dt="2023-02-19T01:35:40.130" v="12"/>
          <ac:spMkLst>
            <pc:docMk/>
            <pc:sldMk cId="0" sldId="256"/>
            <ac:spMk id="3073" creationId="{00000000-0000-0000-0000-000000000000}"/>
          </ac:spMkLst>
        </pc:spChg>
        <pc:spChg chg="mod">
          <ac:chgData name="Jon Rosdahl" userId="2820f357-2dd4-4127-8713-e0bfde0fd756" providerId="ADAL" clId="{F5234C3F-E5E0-401E-89BB-15624BE46165}" dt="2023-02-19T01:36:02.574" v="25" actId="6549"/>
          <ac:spMkLst>
            <pc:docMk/>
            <pc:sldMk cId="0" sldId="256"/>
            <ac:spMk id="3074" creationId="{00000000-0000-0000-0000-000000000000}"/>
          </ac:spMkLst>
        </pc:spChg>
        <pc:graphicFrameChg chg="add del mod">
          <ac:chgData name="Jon Rosdahl" userId="2820f357-2dd4-4127-8713-e0bfde0fd756" providerId="ADAL" clId="{F5234C3F-E5E0-401E-89BB-15624BE46165}" dt="2023-02-19T01:35:43.887" v="13" actId="478"/>
          <ac:graphicFrameMkLst>
            <pc:docMk/>
            <pc:sldMk cId="0" sldId="256"/>
            <ac:graphicFrameMk id="2" creationId="{D3D9842D-2786-5657-EB24-3BAD14B784F3}"/>
          </ac:graphicFrameMkLst>
        </pc:graphicFrameChg>
      </pc:sldChg>
      <pc:sldChg chg="modSp mod">
        <pc:chgData name="Jon Rosdahl" userId="2820f357-2dd4-4127-8713-e0bfde0fd756" providerId="ADAL" clId="{F5234C3F-E5E0-401E-89BB-15624BE46165}" dt="2023-02-19T01:44:41.880" v="303" actId="6549"/>
        <pc:sldMkLst>
          <pc:docMk/>
          <pc:sldMk cId="0" sldId="257"/>
        </pc:sldMkLst>
        <pc:spChg chg="mod">
          <ac:chgData name="Jon Rosdahl" userId="2820f357-2dd4-4127-8713-e0bfde0fd756" providerId="ADAL" clId="{F5234C3F-E5E0-401E-89BB-15624BE46165}" dt="2023-02-19T01:41:36.622" v="134" actId="20577"/>
          <ac:spMkLst>
            <pc:docMk/>
            <pc:sldMk cId="0" sldId="257"/>
            <ac:spMk id="4097" creationId="{00000000-0000-0000-0000-000000000000}"/>
          </ac:spMkLst>
        </pc:spChg>
        <pc:spChg chg="mod">
          <ac:chgData name="Jon Rosdahl" userId="2820f357-2dd4-4127-8713-e0bfde0fd756" providerId="ADAL" clId="{F5234C3F-E5E0-401E-89BB-15624BE46165}" dt="2023-02-19T01:44:41.880" v="303" actId="6549"/>
          <ac:spMkLst>
            <pc:docMk/>
            <pc:sldMk cId="0" sldId="257"/>
            <ac:spMk id="4098" creationId="{00000000-0000-0000-0000-000000000000}"/>
          </ac:spMkLst>
        </pc:spChg>
      </pc:sldChg>
      <pc:sldChg chg="modSp mod">
        <pc:chgData name="Jon Rosdahl" userId="2820f357-2dd4-4127-8713-e0bfde0fd756" providerId="ADAL" clId="{F5234C3F-E5E0-401E-89BB-15624BE46165}" dt="2023-02-19T01:53:29.520" v="526" actId="20577"/>
        <pc:sldMkLst>
          <pc:docMk/>
          <pc:sldMk cId="0" sldId="264"/>
        </pc:sldMkLst>
        <pc:spChg chg="mod">
          <ac:chgData name="Jon Rosdahl" userId="2820f357-2dd4-4127-8713-e0bfde0fd756" providerId="ADAL" clId="{F5234C3F-E5E0-401E-89BB-15624BE46165}" dt="2023-02-19T01:53:29.520" v="526" actId="20577"/>
          <ac:spMkLst>
            <pc:docMk/>
            <pc:sldMk cId="0" sldId="264"/>
            <ac:spMk id="11266" creationId="{00000000-0000-0000-0000-000000000000}"/>
          </ac:spMkLst>
        </pc:spChg>
      </pc:sldChg>
      <pc:sldChg chg="modSp mod modNotesTx">
        <pc:chgData name="Jon Rosdahl" userId="2820f357-2dd4-4127-8713-e0bfde0fd756" providerId="ADAL" clId="{F5234C3F-E5E0-401E-89BB-15624BE46165}" dt="2023-02-19T01:50:52.735" v="499" actId="20577"/>
        <pc:sldMkLst>
          <pc:docMk/>
          <pc:sldMk cId="3439635317" sldId="274"/>
        </pc:sldMkLst>
        <pc:spChg chg="mod">
          <ac:chgData name="Jon Rosdahl" userId="2820f357-2dd4-4127-8713-e0bfde0fd756" providerId="ADAL" clId="{F5234C3F-E5E0-401E-89BB-15624BE46165}" dt="2023-02-19T01:47:46.154" v="384" actId="20577"/>
          <ac:spMkLst>
            <pc:docMk/>
            <pc:sldMk cId="3439635317" sldId="274"/>
            <ac:spMk id="2" creationId="{00000000-0000-0000-0000-000000000000}"/>
          </ac:spMkLst>
        </pc:spChg>
        <pc:spChg chg="mod">
          <ac:chgData name="Jon Rosdahl" userId="2820f357-2dd4-4127-8713-e0bfde0fd756" providerId="ADAL" clId="{F5234C3F-E5E0-401E-89BB-15624BE46165}" dt="2023-02-19T01:50:52.735" v="499" actId="20577"/>
          <ac:spMkLst>
            <pc:docMk/>
            <pc:sldMk cId="3439635317" sldId="274"/>
            <ac:spMk id="3" creationId="{00000000-0000-0000-0000-000000000000}"/>
          </ac:spMkLst>
        </pc:spChg>
      </pc:sldChg>
      <pc:sldChg chg="modSp mod">
        <pc:chgData name="Jon Rosdahl" userId="2820f357-2dd4-4127-8713-e0bfde0fd756" providerId="ADAL" clId="{F5234C3F-E5E0-401E-89BB-15624BE46165}" dt="2023-02-19T01:48:59.289" v="429" actId="1076"/>
        <pc:sldMkLst>
          <pc:docMk/>
          <pc:sldMk cId="2099305387" sldId="285"/>
        </pc:sldMkLst>
        <pc:spChg chg="mod">
          <ac:chgData name="Jon Rosdahl" userId="2820f357-2dd4-4127-8713-e0bfde0fd756" providerId="ADAL" clId="{F5234C3F-E5E0-401E-89BB-15624BE46165}" dt="2023-02-19T01:47:12.181" v="355" actId="20577"/>
          <ac:spMkLst>
            <pc:docMk/>
            <pc:sldMk cId="2099305387" sldId="285"/>
            <ac:spMk id="2" creationId="{F3B43754-1163-4B0C-8310-62C38E10D93C}"/>
          </ac:spMkLst>
        </pc:spChg>
        <pc:spChg chg="mod">
          <ac:chgData name="Jon Rosdahl" userId="2820f357-2dd4-4127-8713-e0bfde0fd756" providerId="ADAL" clId="{F5234C3F-E5E0-401E-89BB-15624BE46165}" dt="2023-02-19T01:48:59.289" v="429" actId="1076"/>
          <ac:spMkLst>
            <pc:docMk/>
            <pc:sldMk cId="2099305387" sldId="285"/>
            <ac:spMk id="8" creationId="{A17284DF-72F3-4BE4-A17D-B2B7EC7499F0}"/>
          </ac:spMkLst>
        </pc:spChg>
      </pc:sldChg>
      <pc:sldChg chg="modSp mod">
        <pc:chgData name="Jon Rosdahl" userId="2820f357-2dd4-4127-8713-e0bfde0fd756" providerId="ADAL" clId="{F5234C3F-E5E0-401E-89BB-15624BE46165}" dt="2023-02-19T02:17:37.673" v="850" actId="33524"/>
        <pc:sldMkLst>
          <pc:docMk/>
          <pc:sldMk cId="822775208" sldId="287"/>
        </pc:sldMkLst>
        <pc:spChg chg="mod">
          <ac:chgData name="Jon Rosdahl" userId="2820f357-2dd4-4127-8713-e0bfde0fd756" providerId="ADAL" clId="{F5234C3F-E5E0-401E-89BB-15624BE46165}" dt="2023-02-19T02:17:37.673" v="850" actId="33524"/>
          <ac:spMkLst>
            <pc:docMk/>
            <pc:sldMk cId="822775208" sldId="287"/>
            <ac:spMk id="3" creationId="{8A337E3F-2C54-47D6-B9F4-C7408CA692FF}"/>
          </ac:spMkLst>
        </pc:spChg>
      </pc:sldChg>
      <pc:sldChg chg="modSp mod">
        <pc:chgData name="Jon Rosdahl" userId="2820f357-2dd4-4127-8713-e0bfde0fd756" providerId="ADAL" clId="{F5234C3F-E5E0-401E-89BB-15624BE46165}" dt="2023-02-19T01:52:17.580" v="509" actId="20577"/>
        <pc:sldMkLst>
          <pc:docMk/>
          <pc:sldMk cId="3866284722" sldId="325"/>
        </pc:sldMkLst>
        <pc:spChg chg="mod">
          <ac:chgData name="Jon Rosdahl" userId="2820f357-2dd4-4127-8713-e0bfde0fd756" providerId="ADAL" clId="{F5234C3F-E5E0-401E-89BB-15624BE46165}" dt="2023-02-19T01:52:17.580" v="509" actId="20577"/>
          <ac:spMkLst>
            <pc:docMk/>
            <pc:sldMk cId="3866284722" sldId="325"/>
            <ac:spMk id="3" creationId="{58F48A77-6149-4095-9848-28A693C82088}"/>
          </ac:spMkLst>
        </pc:spChg>
      </pc:sldChg>
      <pc:sldChg chg="modSp">
        <pc:chgData name="Jon Rosdahl" userId="2820f357-2dd4-4127-8713-e0bfde0fd756" providerId="ADAL" clId="{F5234C3F-E5E0-401E-89BB-15624BE46165}" dt="2023-02-19T02:07:57.125" v="835" actId="20577"/>
        <pc:sldMkLst>
          <pc:docMk/>
          <pc:sldMk cId="2493126378" sldId="329"/>
        </pc:sldMkLst>
        <pc:spChg chg="mod">
          <ac:chgData name="Jon Rosdahl" userId="2820f357-2dd4-4127-8713-e0bfde0fd756" providerId="ADAL" clId="{F5234C3F-E5E0-401E-89BB-15624BE46165}" dt="2023-02-19T02:07:57.125" v="835" actId="20577"/>
          <ac:spMkLst>
            <pc:docMk/>
            <pc:sldMk cId="2493126378" sldId="329"/>
            <ac:spMk id="8" creationId="{CB46589D-B045-4F67-96F9-108FD0B249A7}"/>
          </ac:spMkLst>
        </pc:spChg>
      </pc:sldChg>
      <pc:sldChg chg="modSp">
        <pc:chgData name="Jon Rosdahl" userId="2820f357-2dd4-4127-8713-e0bfde0fd756" providerId="ADAL" clId="{F5234C3F-E5E0-401E-89BB-15624BE46165}" dt="2023-02-19T02:08:36.718" v="843" actId="20577"/>
        <pc:sldMkLst>
          <pc:docMk/>
          <pc:sldMk cId="1784219855" sldId="331"/>
        </pc:sldMkLst>
        <pc:spChg chg="mod">
          <ac:chgData name="Jon Rosdahl" userId="2820f357-2dd4-4127-8713-e0bfde0fd756" providerId="ADAL" clId="{F5234C3F-E5E0-401E-89BB-15624BE46165}" dt="2023-02-19T02:08:36.718" v="843" actId="20577"/>
          <ac:spMkLst>
            <pc:docMk/>
            <pc:sldMk cId="1784219855" sldId="331"/>
            <ac:spMk id="8" creationId="{9E0431BB-C713-450C-90C3-EF5AFA8F2E34}"/>
          </ac:spMkLst>
        </pc:spChg>
      </pc:sldChg>
      <pc:sldChg chg="modSp mod">
        <pc:chgData name="Jon Rosdahl" userId="2820f357-2dd4-4127-8713-e0bfde0fd756" providerId="ADAL" clId="{F5234C3F-E5E0-401E-89BB-15624BE46165}" dt="2023-02-19T02:10:08.825" v="848" actId="6549"/>
        <pc:sldMkLst>
          <pc:docMk/>
          <pc:sldMk cId="2891040505" sldId="332"/>
        </pc:sldMkLst>
        <pc:spChg chg="mod">
          <ac:chgData name="Jon Rosdahl" userId="2820f357-2dd4-4127-8713-e0bfde0fd756" providerId="ADAL" clId="{F5234C3F-E5E0-401E-89BB-15624BE46165}" dt="2023-02-19T02:10:08.825" v="848" actId="6549"/>
          <ac:spMkLst>
            <pc:docMk/>
            <pc:sldMk cId="2891040505" sldId="332"/>
            <ac:spMk id="3" creationId="{FF45EDF8-F8B4-4C62-A574-17EE4A97B753}"/>
          </ac:spMkLst>
        </pc:spChg>
      </pc:sldChg>
      <pc:sldChg chg="modSp mod">
        <pc:chgData name="Jon Rosdahl" userId="2820f357-2dd4-4127-8713-e0bfde0fd756" providerId="ADAL" clId="{F5234C3F-E5E0-401E-89BB-15624BE46165}" dt="2023-02-19T01:45:22.792" v="316"/>
        <pc:sldMkLst>
          <pc:docMk/>
          <pc:sldMk cId="1968720319" sldId="2366"/>
        </pc:sldMkLst>
        <pc:spChg chg="mod">
          <ac:chgData name="Jon Rosdahl" userId="2820f357-2dd4-4127-8713-e0bfde0fd756" providerId="ADAL" clId="{F5234C3F-E5E0-401E-89BB-15624BE46165}" dt="2023-02-19T01:45:08.966" v="315" actId="20577"/>
          <ac:spMkLst>
            <pc:docMk/>
            <pc:sldMk cId="1968720319" sldId="2366"/>
            <ac:spMk id="2" creationId="{00000000-0000-0000-0000-000000000000}"/>
          </ac:spMkLst>
        </pc:spChg>
        <pc:spChg chg="mod">
          <ac:chgData name="Jon Rosdahl" userId="2820f357-2dd4-4127-8713-e0bfde0fd756" providerId="ADAL" clId="{F5234C3F-E5E0-401E-89BB-15624BE46165}" dt="2023-02-19T01:45:22.792" v="316"/>
          <ac:spMkLst>
            <pc:docMk/>
            <pc:sldMk cId="1968720319" sldId="2366"/>
            <ac:spMk id="3" creationId="{00000000-0000-0000-0000-000000000000}"/>
          </ac:spMkLst>
        </pc:spChg>
      </pc:sldChg>
      <pc:sldChg chg="addSp delSp modSp mod">
        <pc:chgData name="Jon Rosdahl" userId="2820f357-2dd4-4127-8713-e0bfde0fd756" providerId="ADAL" clId="{F5234C3F-E5E0-401E-89BB-15624BE46165}" dt="2023-02-19T01:59:30.323" v="626" actId="1076"/>
        <pc:sldMkLst>
          <pc:docMk/>
          <pc:sldMk cId="3559692747" sldId="2375"/>
        </pc:sldMkLst>
        <pc:spChg chg="del mod">
          <ac:chgData name="Jon Rosdahl" userId="2820f357-2dd4-4127-8713-e0bfde0fd756" providerId="ADAL" clId="{F5234C3F-E5E0-401E-89BB-15624BE46165}" dt="2023-02-19T01:56:14.594" v="575"/>
          <ac:spMkLst>
            <pc:docMk/>
            <pc:sldMk cId="3559692747" sldId="2375"/>
            <ac:spMk id="3" creationId="{91230F45-496A-4A52-B11F-D46382074B8B}"/>
          </ac:spMkLst>
        </pc:spChg>
        <pc:spChg chg="add del">
          <ac:chgData name="Jon Rosdahl" userId="2820f357-2dd4-4127-8713-e0bfde0fd756" providerId="ADAL" clId="{F5234C3F-E5E0-401E-89BB-15624BE46165}" dt="2023-02-19T01:55:44.966" v="567"/>
          <ac:spMkLst>
            <pc:docMk/>
            <pc:sldMk cId="3559692747" sldId="2375"/>
            <ac:spMk id="7" creationId="{ECC3C3EF-D186-42E6-EF44-99FF01FC62D6}"/>
          </ac:spMkLst>
        </pc:spChg>
        <pc:spChg chg="add mod">
          <ac:chgData name="Jon Rosdahl" userId="2820f357-2dd4-4127-8713-e0bfde0fd756" providerId="ADAL" clId="{F5234C3F-E5E0-401E-89BB-15624BE46165}" dt="2023-02-19T01:59:30.323" v="626" actId="1076"/>
          <ac:spMkLst>
            <pc:docMk/>
            <pc:sldMk cId="3559692747" sldId="2375"/>
            <ac:spMk id="8" creationId="{B2EE2183-289E-0BB1-688B-4D6393839DD6}"/>
          </ac:spMkLst>
        </pc:spChg>
      </pc:sldChg>
      <pc:sldChg chg="addSp delSp modSp add mod modClrScheme chgLayout">
        <pc:chgData name="Jon Rosdahl" userId="2820f357-2dd4-4127-8713-e0bfde0fd756" providerId="ADAL" clId="{F5234C3F-E5E0-401E-89BB-15624BE46165}" dt="2023-02-19T02:03:24.700" v="683" actId="20577"/>
        <pc:sldMkLst>
          <pc:docMk/>
          <pc:sldMk cId="1720301250" sldId="2376"/>
        </pc:sldMkLst>
        <pc:spChg chg="del mod ord">
          <ac:chgData name="Jon Rosdahl" userId="2820f357-2dd4-4127-8713-e0bfde0fd756" providerId="ADAL" clId="{F5234C3F-E5E0-401E-89BB-15624BE46165}" dt="2023-02-19T02:01:14.790" v="650" actId="700"/>
          <ac:spMkLst>
            <pc:docMk/>
            <pc:sldMk cId="1720301250" sldId="2376"/>
            <ac:spMk id="2" creationId="{D196EAC0-46C8-27BB-C4E4-4AA5FD605662}"/>
          </ac:spMkLst>
        </pc:spChg>
        <pc:spChg chg="del mod ord">
          <ac:chgData name="Jon Rosdahl" userId="2820f357-2dd4-4127-8713-e0bfde0fd756" providerId="ADAL" clId="{F5234C3F-E5E0-401E-89BB-15624BE46165}" dt="2023-02-19T02:01:14.790" v="650" actId="700"/>
          <ac:spMkLst>
            <pc:docMk/>
            <pc:sldMk cId="1720301250" sldId="2376"/>
            <ac:spMk id="3" creationId="{89657428-929F-F751-5780-8B3259488EC5}"/>
          </ac:spMkLst>
        </pc:spChg>
        <pc:spChg chg="mod ord">
          <ac:chgData name="Jon Rosdahl" userId="2820f357-2dd4-4127-8713-e0bfde0fd756" providerId="ADAL" clId="{F5234C3F-E5E0-401E-89BB-15624BE46165}" dt="2023-02-19T02:01:14.790" v="650" actId="700"/>
          <ac:spMkLst>
            <pc:docMk/>
            <pc:sldMk cId="1720301250" sldId="2376"/>
            <ac:spMk id="4" creationId="{E8A29F07-3544-2259-0F7A-47F61947A56A}"/>
          </ac:spMkLst>
        </pc:spChg>
        <pc:spChg chg="mod ord">
          <ac:chgData name="Jon Rosdahl" userId="2820f357-2dd4-4127-8713-e0bfde0fd756" providerId="ADAL" clId="{F5234C3F-E5E0-401E-89BB-15624BE46165}" dt="2023-02-19T02:01:14.790" v="650" actId="700"/>
          <ac:spMkLst>
            <pc:docMk/>
            <pc:sldMk cId="1720301250" sldId="2376"/>
            <ac:spMk id="5" creationId="{D15B5068-F880-59D9-75A8-3B028A4B792D}"/>
          </ac:spMkLst>
        </pc:spChg>
        <pc:spChg chg="mod ord">
          <ac:chgData name="Jon Rosdahl" userId="2820f357-2dd4-4127-8713-e0bfde0fd756" providerId="ADAL" clId="{F5234C3F-E5E0-401E-89BB-15624BE46165}" dt="2023-02-19T02:01:14.790" v="650" actId="700"/>
          <ac:spMkLst>
            <pc:docMk/>
            <pc:sldMk cId="1720301250" sldId="2376"/>
            <ac:spMk id="6" creationId="{EA60E870-754E-B506-DA3A-9297C9D0198F}"/>
          </ac:spMkLst>
        </pc:spChg>
        <pc:spChg chg="add mod ord">
          <ac:chgData name="Jon Rosdahl" userId="2820f357-2dd4-4127-8713-e0bfde0fd756" providerId="ADAL" clId="{F5234C3F-E5E0-401E-89BB-15624BE46165}" dt="2023-02-19T02:03:24.700" v="683" actId="20577"/>
          <ac:spMkLst>
            <pc:docMk/>
            <pc:sldMk cId="1720301250" sldId="2376"/>
            <ac:spMk id="7" creationId="{815364B4-72E6-84B0-DE8B-D3BE79EC6BD9}"/>
          </ac:spMkLst>
        </pc:spChg>
        <pc:spChg chg="add del mod ord">
          <ac:chgData name="Jon Rosdahl" userId="2820f357-2dd4-4127-8713-e0bfde0fd756" providerId="ADAL" clId="{F5234C3F-E5E0-401E-89BB-15624BE46165}" dt="2023-02-19T02:01:17.477" v="651"/>
          <ac:spMkLst>
            <pc:docMk/>
            <pc:sldMk cId="1720301250" sldId="2376"/>
            <ac:spMk id="8" creationId="{9B2A03AF-3DB1-1349-2601-6B24B36E0EF0}"/>
          </ac:spMkLst>
        </pc:spChg>
        <pc:spChg chg="add mod">
          <ac:chgData name="Jon Rosdahl" userId="2820f357-2dd4-4127-8713-e0bfde0fd756" providerId="ADAL" clId="{F5234C3F-E5E0-401E-89BB-15624BE46165}" dt="2023-02-19T02:01:24.828" v="652" actId="20577"/>
          <ac:spMkLst>
            <pc:docMk/>
            <pc:sldMk cId="1720301250" sldId="2376"/>
            <ac:spMk id="9" creationId="{53509F4A-6640-E72E-DBCF-F1E631B2D5BC}"/>
          </ac:spMkLst>
        </pc:spChg>
      </pc:sldChg>
      <pc:sldChg chg="addSp modSp del mod">
        <pc:chgData name="Jon Rosdahl" userId="2820f357-2dd4-4127-8713-e0bfde0fd756" providerId="ADAL" clId="{F5234C3F-E5E0-401E-89BB-15624BE46165}" dt="2023-02-19T02:01:04.123" v="646" actId="2696"/>
        <pc:sldMkLst>
          <pc:docMk/>
          <pc:sldMk cId="2954948995" sldId="2376"/>
        </pc:sldMkLst>
        <pc:spChg chg="add">
          <ac:chgData name="Jon Rosdahl" userId="2820f357-2dd4-4127-8713-e0bfde0fd756" providerId="ADAL" clId="{F5234C3F-E5E0-401E-89BB-15624BE46165}" dt="2023-02-19T01:59:47.080" v="627"/>
          <ac:spMkLst>
            <pc:docMk/>
            <pc:sldMk cId="2954948995" sldId="2376"/>
            <ac:spMk id="2" creationId="{CAAF2DF0-3F4F-7A84-C59E-11F79C540A9A}"/>
          </ac:spMkLst>
        </pc:spChg>
        <pc:spChg chg="mod">
          <ac:chgData name="Jon Rosdahl" userId="2820f357-2dd4-4127-8713-e0bfde0fd756" providerId="ADAL" clId="{F5234C3F-E5E0-401E-89BB-15624BE46165}" dt="2023-02-19T02:00:39.237" v="644"/>
          <ac:spMkLst>
            <pc:docMk/>
            <pc:sldMk cId="2954948995" sldId="2376"/>
            <ac:spMk id="7" creationId="{F2C36517-FA54-58C9-822C-0AF39D08E8D2}"/>
          </ac:spMkLst>
        </pc:spChg>
      </pc:sldChg>
      <pc:sldChg chg="add del">
        <pc:chgData name="Jon Rosdahl" userId="2820f357-2dd4-4127-8713-e0bfde0fd756" providerId="ADAL" clId="{F5234C3F-E5E0-401E-89BB-15624BE46165}" dt="2023-02-19T02:01:31.029" v="654"/>
        <pc:sldMkLst>
          <pc:docMk/>
          <pc:sldMk cId="947665267" sldId="2377"/>
        </pc:sldMkLst>
      </pc:sldChg>
      <pc:sldChg chg="del">
        <pc:chgData name="Jon Rosdahl" userId="2820f357-2dd4-4127-8713-e0bfde0fd756" providerId="ADAL" clId="{F5234C3F-E5E0-401E-89BB-15624BE46165}" dt="2023-02-19T02:01:04.133" v="648" actId="2696"/>
        <pc:sldMkLst>
          <pc:docMk/>
          <pc:sldMk cId="1072910465" sldId="2377"/>
        </pc:sldMkLst>
      </pc:sldChg>
      <pc:sldChg chg="add del">
        <pc:chgData name="Jon Rosdahl" userId="2820f357-2dd4-4127-8713-e0bfde0fd756" providerId="ADAL" clId="{F5234C3F-E5E0-401E-89BB-15624BE46165}" dt="2023-02-19T02:01:38.018" v="656"/>
        <pc:sldMkLst>
          <pc:docMk/>
          <pc:sldMk cId="3404824711" sldId="2377"/>
        </pc:sldMkLst>
      </pc:sldChg>
      <pc:sldChg chg="modSp add">
        <pc:chgData name="Jon Rosdahl" userId="2820f357-2dd4-4127-8713-e0bfde0fd756" providerId="ADAL" clId="{F5234C3F-E5E0-401E-89BB-15624BE46165}" dt="2023-02-19T02:03:37.362" v="684" actId="20577"/>
        <pc:sldMkLst>
          <pc:docMk/>
          <pc:sldMk cId="3643603125" sldId="2377"/>
        </pc:sldMkLst>
        <pc:spChg chg="mod">
          <ac:chgData name="Jon Rosdahl" userId="2820f357-2dd4-4127-8713-e0bfde0fd756" providerId="ADAL" clId="{F5234C3F-E5E0-401E-89BB-15624BE46165}" dt="2023-02-19T02:03:37.362" v="684" actId="20577"/>
          <ac:spMkLst>
            <pc:docMk/>
            <pc:sldMk cId="3643603125" sldId="2377"/>
            <ac:spMk id="2" creationId="{5AA67C5A-3C34-894B-149C-95D52DA23454}"/>
          </ac:spMkLst>
        </pc:spChg>
      </pc:sldChg>
      <pc:sldChg chg="del">
        <pc:chgData name="Jon Rosdahl" userId="2820f357-2dd4-4127-8713-e0bfde0fd756" providerId="ADAL" clId="{F5234C3F-E5E0-401E-89BB-15624BE46165}" dt="2023-02-19T02:00:05.473" v="629" actId="2696"/>
        <pc:sldMkLst>
          <pc:docMk/>
          <pc:sldMk cId="317682570" sldId="2378"/>
        </pc:sldMkLst>
      </pc:sldChg>
      <pc:sldChg chg="modSp add">
        <pc:chgData name="Jon Rosdahl" userId="2820f357-2dd4-4127-8713-e0bfde0fd756" providerId="ADAL" clId="{F5234C3F-E5E0-401E-89BB-15624BE46165}" dt="2023-02-19T02:03:46.452" v="685" actId="20577"/>
        <pc:sldMkLst>
          <pc:docMk/>
          <pc:sldMk cId="2274522582" sldId="2378"/>
        </pc:sldMkLst>
        <pc:spChg chg="mod">
          <ac:chgData name="Jon Rosdahl" userId="2820f357-2dd4-4127-8713-e0bfde0fd756" providerId="ADAL" clId="{F5234C3F-E5E0-401E-89BB-15624BE46165}" dt="2023-02-19T02:03:46.452" v="685" actId="20577"/>
          <ac:spMkLst>
            <pc:docMk/>
            <pc:sldMk cId="2274522582" sldId="2378"/>
            <ac:spMk id="2" creationId="{11304458-3A5B-5C51-4891-427B2298C5A2}"/>
          </ac:spMkLst>
        </pc:spChg>
      </pc:sldChg>
      <pc:sldChg chg="modSp add del">
        <pc:chgData name="Jon Rosdahl" userId="2820f357-2dd4-4127-8713-e0bfde0fd756" providerId="ADAL" clId="{F5234C3F-E5E0-401E-89BB-15624BE46165}" dt="2023-02-19T02:01:04.128" v="647" actId="2696"/>
        <pc:sldMkLst>
          <pc:docMk/>
          <pc:sldMk cId="3875294522" sldId="2378"/>
        </pc:sldMkLst>
        <pc:spChg chg="mod">
          <ac:chgData name="Jon Rosdahl" userId="2820f357-2dd4-4127-8713-e0bfde0fd756" providerId="ADAL" clId="{F5234C3F-E5E0-401E-89BB-15624BE46165}" dt="2023-02-19T02:00:47.415" v="645"/>
          <ac:spMkLst>
            <pc:docMk/>
            <pc:sldMk cId="3875294522" sldId="2378"/>
            <ac:spMk id="2" creationId="{B87D42D6-5F14-06C9-D2D7-02DDB19A29AF}"/>
          </ac:spMkLst>
        </pc:spChg>
      </pc:sldChg>
      <pc:sldChg chg="modSp add">
        <pc:chgData name="Jon Rosdahl" userId="2820f357-2dd4-4127-8713-e0bfde0fd756" providerId="ADAL" clId="{F5234C3F-E5E0-401E-89BB-15624BE46165}" dt="2023-02-19T02:03:20.035" v="682" actId="20577"/>
        <pc:sldMkLst>
          <pc:docMk/>
          <pc:sldMk cId="2019052389" sldId="2379"/>
        </pc:sldMkLst>
        <pc:spChg chg="mod">
          <ac:chgData name="Jon Rosdahl" userId="2820f357-2dd4-4127-8713-e0bfde0fd756" providerId="ADAL" clId="{F5234C3F-E5E0-401E-89BB-15624BE46165}" dt="2023-02-19T02:03:20.035" v="682" actId="20577"/>
          <ac:spMkLst>
            <pc:docMk/>
            <pc:sldMk cId="2019052389" sldId="2379"/>
            <ac:spMk id="2" creationId="{2D893767-6674-64C1-FF96-5F0745E91516}"/>
          </ac:spMkLst>
        </pc:spChg>
      </pc:sldChg>
      <pc:sldChg chg="modSp add">
        <pc:chgData name="Jon Rosdahl" userId="2820f357-2dd4-4127-8713-e0bfde0fd756" providerId="ADAL" clId="{F5234C3F-E5E0-401E-89BB-15624BE46165}" dt="2023-02-19T02:04:01.667" v="690" actId="20577"/>
        <pc:sldMkLst>
          <pc:docMk/>
          <pc:sldMk cId="1451371707" sldId="2380"/>
        </pc:sldMkLst>
        <pc:spChg chg="mod">
          <ac:chgData name="Jon Rosdahl" userId="2820f357-2dd4-4127-8713-e0bfde0fd756" providerId="ADAL" clId="{F5234C3F-E5E0-401E-89BB-15624BE46165}" dt="2023-02-19T02:04:01.667" v="690" actId="20577"/>
          <ac:spMkLst>
            <pc:docMk/>
            <pc:sldMk cId="1451371707" sldId="2380"/>
            <ac:spMk id="2" creationId="{B2865DA3-3963-75C8-8DF5-83346A13DF8F}"/>
          </ac:spMkLst>
        </pc:spChg>
      </pc:sldChg>
      <pc:sldMasterChg chg="modSp mod">
        <pc:chgData name="Jon Rosdahl" userId="2820f357-2dd4-4127-8713-e0bfde0fd756" providerId="ADAL" clId="{F5234C3F-E5E0-401E-89BB-15624BE46165}" dt="2023-02-19T01:35:21.743" v="9" actId="6549"/>
        <pc:sldMasterMkLst>
          <pc:docMk/>
          <pc:sldMasterMk cId="350243259" sldId="2147483738"/>
        </pc:sldMasterMkLst>
        <pc:spChg chg="mod">
          <ac:chgData name="Jon Rosdahl" userId="2820f357-2dd4-4127-8713-e0bfde0fd756" providerId="ADAL" clId="{F5234C3F-E5E0-401E-89BB-15624BE46165}" dt="2023-02-19T01:35:21.743" v="9"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802-11-23/0187r0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802-11-23/0187r0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802-11-23/0187r0</a:t>
            </a:r>
          </a:p>
        </p:txBody>
      </p:sp>
      <p:sp>
        <p:nvSpPr>
          <p:cNvPr id="5" name="Rectangle 3"/>
          <p:cNvSpPr>
            <a:spLocks noGrp="1" noChangeArrowheads="1"/>
          </p:cNvSpPr>
          <p:nvPr>
            <p:ph type="dt"/>
          </p:nvPr>
        </p:nvSpPr>
        <p:spPr>
          <a:ln/>
        </p:spPr>
        <p:txBody>
          <a:bodyPr/>
          <a:lstStyle/>
          <a:p>
            <a:r>
              <a:rPr lang="en-US"/>
              <a:t>March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802-11-23/0187r0</a:t>
            </a:r>
          </a:p>
        </p:txBody>
      </p:sp>
      <p:sp>
        <p:nvSpPr>
          <p:cNvPr id="5" name="Rectangle 3"/>
          <p:cNvSpPr>
            <a:spLocks noGrp="1" noChangeArrowheads="1"/>
          </p:cNvSpPr>
          <p:nvPr>
            <p:ph type="dt"/>
          </p:nvPr>
        </p:nvSpPr>
        <p:spPr>
          <a:ln/>
        </p:spPr>
        <p:txBody>
          <a:bodyPr/>
          <a:lstStyle/>
          <a:p>
            <a:r>
              <a:rPr lang="en-US"/>
              <a:t>March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802-11-23/0187r0</a:t>
            </a:r>
          </a:p>
        </p:txBody>
      </p:sp>
      <p:sp>
        <p:nvSpPr>
          <p:cNvPr id="5" name="Date Placeholder 4"/>
          <p:cNvSpPr>
            <a:spLocks noGrp="1"/>
          </p:cNvSpPr>
          <p:nvPr>
            <p:ph type="dt" idx="11"/>
          </p:nvPr>
        </p:nvSpPr>
        <p:spPr/>
        <p:txBody>
          <a:bodyPr/>
          <a:lstStyle/>
          <a:p>
            <a:pPr>
              <a:defRPr/>
            </a:pPr>
            <a:r>
              <a:rPr lang="en-US"/>
              <a:t>March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802-11-23/0187r0</a:t>
            </a:r>
          </a:p>
        </p:txBody>
      </p:sp>
      <p:sp>
        <p:nvSpPr>
          <p:cNvPr id="5" name="Date Placeholder 4"/>
          <p:cNvSpPr>
            <a:spLocks noGrp="1"/>
          </p:cNvSpPr>
          <p:nvPr>
            <p:ph type="dt" idx="11"/>
          </p:nvPr>
        </p:nvSpPr>
        <p:spPr/>
        <p:txBody>
          <a:bodyPr/>
          <a:lstStyle/>
          <a:p>
            <a:pPr>
              <a:defRPr/>
            </a:pPr>
            <a:r>
              <a:rPr lang="en-US"/>
              <a:t>March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802-11-23/0187r0</a:t>
            </a:r>
          </a:p>
        </p:txBody>
      </p:sp>
      <p:sp>
        <p:nvSpPr>
          <p:cNvPr id="5" name="Date Placeholder 4"/>
          <p:cNvSpPr>
            <a:spLocks noGrp="1"/>
          </p:cNvSpPr>
          <p:nvPr>
            <p:ph type="dt" idx="11"/>
          </p:nvPr>
        </p:nvSpPr>
        <p:spPr/>
        <p:txBody>
          <a:bodyPr/>
          <a:lstStyle/>
          <a:p>
            <a:pPr>
              <a:defRPr/>
            </a:pPr>
            <a:r>
              <a:rPr lang="en-US"/>
              <a:t>March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802-11-23/0187r0</a:t>
            </a:r>
          </a:p>
        </p:txBody>
      </p:sp>
      <p:sp>
        <p:nvSpPr>
          <p:cNvPr id="5" name="Date Placeholder 4"/>
          <p:cNvSpPr>
            <a:spLocks noGrp="1"/>
          </p:cNvSpPr>
          <p:nvPr>
            <p:ph type="dt" idx="11"/>
          </p:nvPr>
        </p:nvSpPr>
        <p:spPr/>
        <p:txBody>
          <a:bodyPr/>
          <a:lstStyle/>
          <a:p>
            <a:pPr>
              <a:defRPr/>
            </a:pPr>
            <a:r>
              <a:rPr lang="en-US"/>
              <a:t>March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altLang="en-US" sz="1200" dirty="0"/>
              <a:t>Monday 13:30-15:30 and finish on Tuesday 10:30-12:30 ET.</a:t>
            </a:r>
          </a:p>
          <a:p>
            <a:r>
              <a:rPr lang="en-US" altLang="en-US" sz="1200" dirty="0"/>
              <a:t>Feedback to be reviewed on Thursda</a:t>
            </a:r>
            <a:r>
              <a:rPr lang="en-US" sz="1200" dirty="0"/>
              <a:t>y 16 March 2023, </a:t>
            </a:r>
            <a:r>
              <a:rPr lang="en-US" altLang="en-US" sz="1200" dirty="0"/>
              <a:t>10:30-12:30 ET </a:t>
            </a:r>
          </a:p>
          <a:p>
            <a:endParaRPr lang="en-US" dirty="0"/>
          </a:p>
        </p:txBody>
      </p:sp>
      <p:sp>
        <p:nvSpPr>
          <p:cNvPr id="4" name="Header Placeholder 3"/>
          <p:cNvSpPr>
            <a:spLocks noGrp="1"/>
          </p:cNvSpPr>
          <p:nvPr>
            <p:ph type="hdr" idx="10"/>
          </p:nvPr>
        </p:nvSpPr>
        <p:spPr/>
        <p:txBody>
          <a:bodyPr/>
          <a:lstStyle/>
          <a:p>
            <a:r>
              <a:rPr lang="en-US"/>
              <a:t>doc.: IEEE 802-11-23/0187r0</a:t>
            </a:r>
          </a:p>
        </p:txBody>
      </p:sp>
      <p:sp>
        <p:nvSpPr>
          <p:cNvPr id="5" name="Date Placeholder 4"/>
          <p:cNvSpPr>
            <a:spLocks noGrp="1"/>
          </p:cNvSpPr>
          <p:nvPr>
            <p:ph type="dt" idx="11"/>
          </p:nvPr>
        </p:nvSpPr>
        <p:spPr/>
        <p:txBody>
          <a:bodyPr/>
          <a:lstStyle/>
          <a:p>
            <a:r>
              <a:rPr lang="en-US"/>
              <a:t>March 2023</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Monday 13:30-15:30 and finish on Tuesday 10:30-12:30 ET.</a:t>
            </a:r>
          </a:p>
          <a:p>
            <a:r>
              <a:rPr lang="en-US" altLang="en-US" sz="1200" dirty="0"/>
              <a:t>Feedback to be reviewed on Thursda</a:t>
            </a:r>
            <a:r>
              <a:rPr lang="en-US" sz="1200" dirty="0"/>
              <a:t>y 16 March 2023, </a:t>
            </a:r>
            <a:r>
              <a:rPr lang="en-US" altLang="en-US" sz="1200" dirty="0"/>
              <a:t>10:30-12:30 ET </a:t>
            </a:r>
          </a:p>
          <a:p>
            <a:endParaRPr lang="en-US" dirty="0"/>
          </a:p>
        </p:txBody>
      </p:sp>
      <p:sp>
        <p:nvSpPr>
          <p:cNvPr id="4" name="Header Placeholder 3"/>
          <p:cNvSpPr>
            <a:spLocks noGrp="1"/>
          </p:cNvSpPr>
          <p:nvPr>
            <p:ph type="hdr"/>
          </p:nvPr>
        </p:nvSpPr>
        <p:spPr/>
        <p:txBody>
          <a:bodyPr/>
          <a:lstStyle/>
          <a:p>
            <a:r>
              <a:rPr lang="en-US"/>
              <a:t>doc.: IEEE 802-11-23/0187r0</a:t>
            </a:r>
          </a:p>
        </p:txBody>
      </p:sp>
      <p:sp>
        <p:nvSpPr>
          <p:cNvPr id="5" name="Date Placeholder 4"/>
          <p:cNvSpPr>
            <a:spLocks noGrp="1"/>
          </p:cNvSpPr>
          <p:nvPr>
            <p:ph type="dt"/>
          </p:nvPr>
        </p:nvSpPr>
        <p:spPr/>
        <p:txBody>
          <a:bodyPr/>
          <a:lstStyle/>
          <a:p>
            <a:r>
              <a:rPr lang="en-US"/>
              <a:t>March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278682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802-11-23/0187r0</a:t>
            </a:r>
          </a:p>
        </p:txBody>
      </p:sp>
      <p:sp>
        <p:nvSpPr>
          <p:cNvPr id="5" name="Rectangle 3"/>
          <p:cNvSpPr>
            <a:spLocks noGrp="1" noChangeArrowheads="1"/>
          </p:cNvSpPr>
          <p:nvPr>
            <p:ph type="dt"/>
          </p:nvPr>
        </p:nvSpPr>
        <p:spPr>
          <a:ln/>
        </p:spPr>
        <p:txBody>
          <a:bodyPr/>
          <a:lstStyle/>
          <a:p>
            <a:r>
              <a:rPr lang="en-US"/>
              <a:t>March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March 2023</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2023</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March 2023</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March 2023</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March 2023</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2023</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March 2023</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11-23-0187r0</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21/ec-21-0207-23-0PNP-ieee-802-lmsc-working-group-policies-and-procedures.pdf" TargetMode="External"/><Relationship Id="rId3" Type="http://schemas.openxmlformats.org/officeDocument/2006/relationships/hyperlink" Target="http://www.ieee802.org/devdocs.shtml" TargetMode="External"/><Relationship Id="rId7" Type="http://schemas.openxmlformats.org/officeDocument/2006/relationships/hyperlink" Target="https://mentor.ieee.org/802-ec/dcn/18/ec-18-0064-01-0PNP-csd-template-in-doc-format.do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18/ec-18-0063-01-0PNP-csd-template-in-odt-format.odt" TargetMode="External"/><Relationship Id="rId11" Type="http://schemas.openxmlformats.org/officeDocument/2006/relationships/hyperlink" Target="http://www.ieee802.org/11/Rules/rules.shtml" TargetMode="External"/><Relationship Id="rId5" Type="http://schemas.openxmlformats.org/officeDocument/2006/relationships/hyperlink" Target="https://mentor.ieee.org/802-ec/dcn/17/ec-17-0090-25-0PNP-ieee-802-lmsc-operations-manual.pdf" TargetMode="External"/><Relationship Id="rId10" Type="http://schemas.openxmlformats.org/officeDocument/2006/relationships/hyperlink" Target="https://mentor.ieee.org/802-ec/dcn/17/ec-17-0093-05-0PNP-ieee-802-participation-slide-ppt.ppt" TargetMode="External"/><Relationship Id="rId4" Type="http://schemas.openxmlformats.org/officeDocument/2006/relationships/hyperlink" Target="https://ieee.box.com/v/PandP-LMSC" TargetMode="External"/><Relationship Id="rId9" Type="http://schemas.openxmlformats.org/officeDocument/2006/relationships/hyperlink" Target="https://mentor.ieee.org/802-ec/dcn/17/ec-17-0120-31-0PNP-ieee-802-lmsc-chairs-guidelin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ieee802.org/1/files/public/docs2023/dx-draft-CSD-0123-v01.pdf" TargetMode="External"/><Relationship Id="rId3" Type="http://schemas.openxmlformats.org/officeDocument/2006/relationships/hyperlink" Target="https://www.ieee802.org/1/files/public/docs2023/dm-draft-PAR-modification-0123-v01.pdf" TargetMode="External"/><Relationship Id="rId7" Type="http://schemas.openxmlformats.org/officeDocument/2006/relationships/hyperlink" Target="https://www.ieee802.org/1/files/public/docs2023/dx-draft-PAR-0123-v01.pdf" TargetMode="External"/><Relationship Id="rId2" Type="http://schemas.openxmlformats.org/officeDocument/2006/relationships/hyperlink" Target="https://protect2.fireeye.com/v1/url?k=31323334-501d5122-313273af-454445555731-5b71d938202925cb&amp;q=1&amp;e=3ce7bd91-7b15-445d-bcbf-04d2367d3f9b&amp;u=https%3A%2F%2Fwww.ieee802.org%2F1%2Ffiles%2Fpublic%2Fdocs2023%2Fmaint-draft-cs-2020-cor1-PAR-modification-01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t-draft-CSD-modification-0123-v01.pdf" TargetMode="External"/><Relationship Id="rId5" Type="http://schemas.openxmlformats.org/officeDocument/2006/relationships/hyperlink" Target="https://www.ieee802.org/1/files/public/docs2023/dt-draft-PAR-modification-0123-v01.pdf" TargetMode="External"/><Relationship Id="rId10" Type="http://schemas.openxmlformats.org/officeDocument/2006/relationships/hyperlink" Target="https://www.ieee802.org/1/files/public/docs2023/du-draft-CSD-0123-v01.pdf" TargetMode="External"/><Relationship Id="rId4" Type="http://schemas.openxmlformats.org/officeDocument/2006/relationships/hyperlink" Target="https://www.ieee802.org/1/files/public/docs2023/dm-draft-CSD-modification-0123-v01.pdf" TargetMode="External"/><Relationship Id="rId9" Type="http://schemas.openxmlformats.org/officeDocument/2006/relationships/hyperlink" Target="https://www.ieee802.org/1/files/public/docs2023/du-draft-PAR-0123-v01.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2/11-22-1940-00-0PAR-minutes-november-2022-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ieee802.org/1/files/public/docs2023/dx-draft-CSD-0123-v01.pdf" TargetMode="External"/><Relationship Id="rId3" Type="http://schemas.openxmlformats.org/officeDocument/2006/relationships/hyperlink" Target="https://www.ieee802.org/1/files/public/docs2023/dm-draft-PAR-modification-0123-v01.pdf" TargetMode="External"/><Relationship Id="rId7" Type="http://schemas.openxmlformats.org/officeDocument/2006/relationships/hyperlink" Target="https://www.ieee802.org/1/files/public/docs2023/dx-draft-PAR-0123-v01.pdf" TargetMode="External"/><Relationship Id="rId2" Type="http://schemas.openxmlformats.org/officeDocument/2006/relationships/hyperlink" Target="https://protect2.fireeye.com/v1/url?k=31323334-501d5122-313273af-454445555731-5b71d938202925cb&amp;q=1&amp;e=3ce7bd91-7b15-445d-bcbf-04d2367d3f9b&amp;u=https%3A%2F%2Fwww.ieee802.org%2F1%2Ffiles%2Fpublic%2Fdocs2023%2Fmaint-draft-cs-2020-cor1-PAR-modification-01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t-draft-CSD-modification-0123-v01.pdf" TargetMode="External"/><Relationship Id="rId5" Type="http://schemas.openxmlformats.org/officeDocument/2006/relationships/hyperlink" Target="https://www.ieee802.org/1/files/public/docs2023/dt-draft-PAR-modification-0123-v01.pdf" TargetMode="External"/><Relationship Id="rId10" Type="http://schemas.openxmlformats.org/officeDocument/2006/relationships/hyperlink" Target="https://www.ieee802.org/1/files/public/docs2023/du-draft-CSD-0123-v01.pdf" TargetMode="External"/><Relationship Id="rId4" Type="http://schemas.openxmlformats.org/officeDocument/2006/relationships/hyperlink" Target="https://www.ieee802.org/1/files/public/docs2023/dm-draft-CSD-modification-0123-v01.pdf" TargetMode="External"/><Relationship Id="rId9" Type="http://schemas.openxmlformats.org/officeDocument/2006/relationships/hyperlink" Target="https://www.ieee802.org/1/files/public/docs2023/du-draft-PAR-0123-v01.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protect2.fireeye.com/v1/url?k=31323334-501d5122-313273af-454445555731-5b71d938202925cb&amp;q=1&amp;e=3ce7bd91-7b15-445d-bcbf-04d2367d3f9b&amp;u=https%3A%2F%2Fwww.ieee802.org%2F1%2Ffiles%2Fpublic%2Fdocs2023%2Fmaint-draft-cs-2020-cor1-PAR-modification-0123-v02.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ieee802.org/1/files/public/docs2023/dm-draft-CSD-modification-0123-v01.pdf" TargetMode="External"/><Relationship Id="rId2" Type="http://schemas.openxmlformats.org/officeDocument/2006/relationships/hyperlink" Target="https://www.ieee802.org/1/files/public/docs2023/dm-draft-PAR-modification-0123-v0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ieee802.org/1/files/public/docs2023/dx-draft-CSD-0123-v01.pdf" TargetMode="External"/><Relationship Id="rId3" Type="http://schemas.openxmlformats.org/officeDocument/2006/relationships/hyperlink" Target="https://www.ieee802.org/1/files/public/docs2023/dm-draft-PAR-modification-0123-v01.pdf" TargetMode="External"/><Relationship Id="rId7" Type="http://schemas.openxmlformats.org/officeDocument/2006/relationships/hyperlink" Target="https://www.ieee802.org/1/files/public/docs2023/dx-draft-PAR-0123-v01.pdf" TargetMode="External"/><Relationship Id="rId2" Type="http://schemas.openxmlformats.org/officeDocument/2006/relationships/hyperlink" Target="https://protect2.fireeye.com/v1/url?k=31323334-501d5122-313273af-454445555731-5b71d938202925cb&amp;q=1&amp;e=3ce7bd91-7b15-445d-bcbf-04d2367d3f9b&amp;u=https%3A%2F%2Fwww.ieee802.org%2F1%2Ffiles%2Fpublic%2Fdocs2023%2Fmaint-draft-cs-2020-cor1-PAR-modification-01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t-draft-CSD-modification-0123-v01.pdf" TargetMode="External"/><Relationship Id="rId5" Type="http://schemas.openxmlformats.org/officeDocument/2006/relationships/hyperlink" Target="https://www.ieee802.org/1/files/public/docs2023/dt-draft-PAR-modification-0123-v01.pdf" TargetMode="External"/><Relationship Id="rId10" Type="http://schemas.openxmlformats.org/officeDocument/2006/relationships/hyperlink" Target="https://www.ieee802.org/1/files/public/docs2023/du-draft-CSD-0123-v01.pdf" TargetMode="External"/><Relationship Id="rId4" Type="http://schemas.openxmlformats.org/officeDocument/2006/relationships/hyperlink" Target="https://www.ieee802.org/1/files/public/docs2023/dm-draft-CSD-modification-0123-v01.pdf" TargetMode="External"/><Relationship Id="rId9" Type="http://schemas.openxmlformats.org/officeDocument/2006/relationships/hyperlink" Target="https://www.ieee802.org/1/files/public/docs2023/du-draft-PAR-0123-v01.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ieee802.org/1/files/public/docs2023/dt-draft-CSD-modification-0123-v01.pdf" TargetMode="External"/><Relationship Id="rId2" Type="http://schemas.openxmlformats.org/officeDocument/2006/relationships/hyperlink" Target="https://www.ieee802.org/1/files/public/docs2023/dt-draft-PAR-modification-0123-v01.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ieee802.org/1/files/public/docs2023/dx-draft-CSD-0123-v01.pdf" TargetMode="External"/><Relationship Id="rId2" Type="http://schemas.openxmlformats.org/officeDocument/2006/relationships/hyperlink" Target="https://www.ieee802.org/1/files/public/docs2023/dx-draft-PAR-0123-v01.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ieee802.org/1/files/public/docs2023/du-draft-CSD-0123-v01.pdf" TargetMode="External"/><Relationship Id="rId2" Type="http://schemas.openxmlformats.org/officeDocument/2006/relationships/hyperlink" Target="https://www.ieee802.org/1/files/public/docs2023/du-draft-PAR-0123-v01.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ieee802.org/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3-0187-00-0PAR-PAR%20Review%20SC%20-%20Meeting%20Agenda%20and%20Comment%20slides%20-%20March%202023%20-%20Mixed-Mode%20Plenary.pp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1940-00-0PAR-minutes-november-2022-session.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	PAR Review SC - Meeting Agenda and Comment slides - March 2023 - Mixed-Mode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2023-03-13</a:t>
            </a:r>
          </a:p>
        </p:txBody>
      </p:sp>
      <p:sp>
        <p:nvSpPr>
          <p:cNvPr id="6" name="Date Placeholder 3"/>
          <p:cNvSpPr>
            <a:spLocks noGrp="1"/>
          </p:cNvSpPr>
          <p:nvPr>
            <p:ph type="dt" idx="10"/>
          </p:nvPr>
        </p:nvSpPr>
        <p:spPr/>
        <p:txBody>
          <a:bodyPr/>
          <a:lstStyle/>
          <a:p>
            <a:r>
              <a:rPr lang="en-US"/>
              <a:t>March 2023</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09655"/>
          </a:xfrm>
          <a:noFill/>
        </p:spPr>
        <p:txBody>
          <a:bodyPr/>
          <a:lstStyle/>
          <a:p>
            <a:r>
              <a:rPr lang="en-US" b="1" i="0" dirty="0">
                <a:solidFill>
                  <a:srgbClr val="000000"/>
                </a:solidFill>
                <a:effectLst/>
              </a:rPr>
              <a:t>IEEE LMSC 802 policies and procedures/operations manual: </a:t>
            </a:r>
            <a:r>
              <a:rPr lang="en-US" altLang="en-US" sz="2000" dirty="0">
                <a:hlinkClick r:id="rId3"/>
              </a:rPr>
              <a:t>http://www.ieee802.org/devdocs.shtml</a:t>
            </a:r>
            <a:r>
              <a:rPr lang="en-US" altLang="en-US" sz="2000" dirty="0"/>
              <a:t> </a:t>
            </a:r>
          </a:p>
          <a:p>
            <a:pPr algn="l">
              <a:buFont typeface="Arial" panose="020B0604020202020204" pitchFamily="34" charset="0"/>
              <a:buChar char="•"/>
            </a:pPr>
            <a:r>
              <a:rPr lang="en-US" b="0" i="0" dirty="0">
                <a:solidFill>
                  <a:srgbClr val="000000"/>
                </a:solidFill>
                <a:effectLst/>
                <a:hlinkClick r:id="rId4"/>
              </a:rPr>
              <a:t>IEEE 802 Policies &amp; Procedures</a:t>
            </a:r>
            <a:r>
              <a:rPr lang="en-US" b="0" i="0" dirty="0">
                <a:solidFill>
                  <a:srgbClr val="000000"/>
                </a:solidFill>
                <a:effectLst/>
              </a:rPr>
              <a:t> </a:t>
            </a:r>
            <a:r>
              <a:rPr lang="en-US" sz="2000" b="0" i="0" dirty="0">
                <a:solidFill>
                  <a:srgbClr val="000000"/>
                </a:solidFill>
                <a:effectLst/>
              </a:rPr>
              <a:t>(approved by IEEE-SA Standards Board 22 May 2020) </a:t>
            </a:r>
            <a:endParaRPr lang="en-US" b="0" i="0" dirty="0">
              <a:solidFill>
                <a:srgbClr val="000000"/>
              </a:solidFill>
              <a:effectLst/>
            </a:endParaRPr>
          </a:p>
          <a:p>
            <a:pPr algn="l">
              <a:buFont typeface="Arial" panose="020B0604020202020204" pitchFamily="34" charset="0"/>
              <a:buChar char="•"/>
            </a:pPr>
            <a:r>
              <a:rPr lang="en-US" b="0" i="0" dirty="0">
                <a:solidFill>
                  <a:srgbClr val="000000"/>
                </a:solidFill>
                <a:effectLst/>
                <a:hlinkClick r:id="rId5"/>
              </a:rPr>
              <a:t>IEEE 802 Operations Manual</a:t>
            </a:r>
            <a:r>
              <a:rPr lang="en-US" sz="2000" b="0" i="0" dirty="0">
                <a:solidFill>
                  <a:srgbClr val="000000"/>
                </a:solidFill>
                <a:effectLst/>
              </a:rPr>
              <a:t>, v25, effective 19 November 2021</a:t>
            </a:r>
            <a:endParaRPr lang="en-US" b="0" i="0" dirty="0">
              <a:solidFill>
                <a:srgbClr val="000000"/>
              </a:solidFill>
              <a:effectLst/>
            </a:endParaRPr>
          </a:p>
          <a:p>
            <a:pPr marL="742950" lvl="1" indent="-285750" algn="l">
              <a:buFont typeface="Arial" panose="020B0604020202020204" pitchFamily="34" charset="0"/>
              <a:buChar char="•"/>
            </a:pPr>
            <a:r>
              <a:rPr lang="en-US" sz="1800" b="0" i="0" dirty="0">
                <a:solidFill>
                  <a:srgbClr val="000000"/>
                </a:solidFill>
                <a:effectLst/>
              </a:rPr>
              <a:t>Criteria for Standards Development (CSD) in </a:t>
            </a:r>
            <a:r>
              <a:rPr lang="en-US" sz="1800" b="0" i="0" dirty="0">
                <a:solidFill>
                  <a:srgbClr val="000000"/>
                </a:solidFill>
                <a:effectLst/>
                <a:hlinkClick r:id="rId6"/>
              </a:rPr>
              <a:t>Open Document Format (ODF)</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 and </a:t>
            </a:r>
            <a:r>
              <a:rPr lang="en-US" sz="1800" b="0" i="0" dirty="0">
                <a:solidFill>
                  <a:srgbClr val="000000"/>
                </a:solidFill>
                <a:effectLst/>
                <a:hlinkClick r:id="rId7"/>
              </a:rPr>
              <a:t>Word 97/2000/XP format</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a:t>
            </a:r>
          </a:p>
          <a:p>
            <a:pPr algn="l">
              <a:buFont typeface="Arial" panose="020B0604020202020204" pitchFamily="34" charset="0"/>
              <a:buChar char="•"/>
            </a:pPr>
            <a:r>
              <a:rPr lang="en-US" b="0" i="0" dirty="0">
                <a:solidFill>
                  <a:srgbClr val="000000"/>
                </a:solidFill>
                <a:effectLst/>
                <a:hlinkClick r:id="rId8"/>
              </a:rPr>
              <a:t>IEEE 802 Working Group Policies and Procedures</a:t>
            </a:r>
            <a:r>
              <a:rPr lang="en-US" b="0" i="0" dirty="0">
                <a:solidFill>
                  <a:srgbClr val="000000"/>
                </a:solidFill>
                <a:effectLst/>
              </a:rPr>
              <a:t> </a:t>
            </a:r>
            <a:r>
              <a:rPr lang="en-US" sz="2000" b="0" i="0" dirty="0">
                <a:solidFill>
                  <a:srgbClr val="000000"/>
                </a:solidFill>
                <a:effectLst/>
              </a:rPr>
              <a:t>v23, effective 7 December 2021.</a:t>
            </a:r>
          </a:p>
          <a:p>
            <a:pPr algn="l">
              <a:buFont typeface="Arial" panose="020B0604020202020204" pitchFamily="34" charset="0"/>
              <a:buChar char="•"/>
            </a:pPr>
            <a:r>
              <a:rPr lang="en-US" b="0" i="0" dirty="0">
                <a:solidFill>
                  <a:srgbClr val="000000"/>
                </a:solidFill>
                <a:effectLst/>
                <a:hlinkClick r:id="rId9"/>
              </a:rPr>
              <a:t>IEEE 802 LMSC Chair's Guidelines</a:t>
            </a:r>
            <a:r>
              <a:rPr lang="en-US" b="0" i="0" dirty="0">
                <a:solidFill>
                  <a:srgbClr val="000000"/>
                </a:solidFill>
                <a:effectLst/>
              </a:rPr>
              <a:t>, </a:t>
            </a:r>
            <a:r>
              <a:rPr lang="en-US" sz="2000" b="0" i="0" dirty="0">
                <a:solidFill>
                  <a:srgbClr val="000000"/>
                </a:solidFill>
                <a:effectLst/>
              </a:rPr>
              <a:t>v31, effective 23 July 2021</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10"/>
              </a:rPr>
              <a:t>Slide detailing appropriate participant behavior</a:t>
            </a:r>
            <a:r>
              <a:rPr lang="en-US" b="0" i="0" dirty="0">
                <a:solidFill>
                  <a:srgbClr val="000000"/>
                </a:solidFill>
                <a:effectLst/>
              </a:rPr>
              <a:t> (PDF).</a:t>
            </a:r>
          </a:p>
          <a:p>
            <a:pPr marL="742950" lvl="1" indent="-285750" algn="l">
              <a:buFont typeface="Arial" panose="020B0604020202020204" pitchFamily="34" charset="0"/>
              <a:buChar char="•"/>
            </a:pPr>
            <a:endParaRPr lang="en-US" b="0" i="0" dirty="0">
              <a:solidFill>
                <a:srgbClr val="000000"/>
              </a:solidFill>
              <a:effectLst/>
            </a:endParaRPr>
          </a:p>
          <a:p>
            <a:r>
              <a:rPr lang="en-US" dirty="0"/>
              <a:t>Policies and Procedures hierarchy</a:t>
            </a:r>
            <a:r>
              <a:rPr lang="en-US" sz="1600" dirty="0"/>
              <a:t>: </a:t>
            </a:r>
            <a:r>
              <a:rPr lang="en-US" sz="1600" b="0" dirty="0">
                <a:hlinkClick r:id="rId11"/>
              </a:rPr>
              <a:t>http://www.ieee802.org/11/Rules/rules.shtml</a:t>
            </a:r>
            <a:endParaRPr lang="en-US" sz="1600" b="0" dirty="0"/>
          </a:p>
          <a:p>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15 Sept 2022):</a:t>
            </a:r>
          </a:p>
          <a:p>
            <a:pPr lvl="1"/>
            <a:r>
              <a:rPr lang="en-US" altLang="en-US" dirty="0">
                <a:hlinkClick r:id="rId3"/>
              </a:rPr>
              <a:t>https://mentor.ieee.org/802.11/dcn/22/11-22-1638-00-0000-802-11-operations-manual.docx</a:t>
            </a:r>
            <a:endParaRPr lang="en-US" altLang="en-US" dirty="0"/>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2023 March IEEE 802 Mixed-mode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628800"/>
            <a:ext cx="10547392" cy="4702599"/>
          </a:xfrm>
        </p:spPr>
        <p:txBody>
          <a:bodyPr/>
          <a:lstStyle/>
          <a:p>
            <a:r>
              <a:rPr lang="en-US" b="1" dirty="0"/>
              <a:t>Mar 13-18, 2023 Atlanta, GA, USA</a:t>
            </a:r>
          </a:p>
          <a:p>
            <a:pPr>
              <a:buFont typeface="Arial" panose="020B0604020202020204" pitchFamily="34" charset="0"/>
              <a:buChar char="•"/>
            </a:pPr>
            <a:r>
              <a:rPr lang="en-US" dirty="0"/>
              <a:t>802.1CS-2020/Cor 1- Link-local Registration Protocol - Corrigendum 1 Corrections to Management Modules and Protocol Encoding, </a:t>
            </a:r>
            <a:r>
              <a:rPr lang="en-US" dirty="0">
                <a:hlinkClick r:id="rId2"/>
              </a:rPr>
              <a:t>PAR modification</a:t>
            </a:r>
            <a:endParaRPr lang="en-US" dirty="0"/>
          </a:p>
          <a:p>
            <a:pPr>
              <a:buFont typeface="Arial" panose="020B0604020202020204" pitchFamily="34" charset="0"/>
              <a:buChar char="•"/>
            </a:pPr>
            <a:r>
              <a:rPr lang="en-US" dirty="0"/>
              <a:t>802.1ASdm - Amendment: Hot Standby and Clock Drift Error Reduction, </a:t>
            </a:r>
            <a:r>
              <a:rPr lang="en-US" dirty="0">
                <a:hlinkClick r:id="rId3"/>
              </a:rPr>
              <a:t>PAR modification</a:t>
            </a:r>
            <a:r>
              <a:rPr lang="en-US" dirty="0"/>
              <a:t> and </a:t>
            </a:r>
            <a:r>
              <a:rPr lang="en-US" dirty="0">
                <a:hlinkClick r:id="rId4"/>
              </a:rPr>
              <a:t>CSD</a:t>
            </a:r>
            <a:endParaRPr lang="en-US" dirty="0"/>
          </a:p>
          <a:p>
            <a:pPr>
              <a:buFont typeface="Arial" panose="020B0604020202020204" pitchFamily="34" charset="0"/>
              <a:buChar char="•"/>
            </a:pPr>
            <a:r>
              <a:rPr lang="en-US" dirty="0"/>
              <a:t>802.1Qdt - Amendment: Priority-based Flow Control Enhancements, </a:t>
            </a:r>
            <a:r>
              <a:rPr lang="en-US" dirty="0">
                <a:hlinkClick r:id="rId5"/>
              </a:rPr>
              <a:t>PAR modification</a:t>
            </a:r>
            <a:r>
              <a:rPr lang="en-US" dirty="0"/>
              <a:t> and </a:t>
            </a:r>
            <a:r>
              <a:rPr lang="en-US" dirty="0">
                <a:hlinkClick r:id="rId6"/>
              </a:rPr>
              <a:t>CSD</a:t>
            </a:r>
            <a:endParaRPr lang="en-US" dirty="0"/>
          </a:p>
          <a:p>
            <a:pPr>
              <a:buFont typeface="Arial" panose="020B0604020202020204" pitchFamily="34" charset="0"/>
              <a:buChar char="•"/>
            </a:pPr>
            <a:r>
              <a:rPr lang="en-US" dirty="0"/>
              <a:t>802.1Qdx - Amendment: YANG Data Models for the Credit-Based Shaper, </a:t>
            </a:r>
            <a:r>
              <a:rPr lang="en-US" dirty="0">
                <a:hlinkClick r:id="rId7"/>
              </a:rPr>
              <a:t>PAR</a:t>
            </a:r>
            <a:r>
              <a:rPr lang="en-US" dirty="0"/>
              <a:t> and </a:t>
            </a:r>
            <a:r>
              <a:rPr lang="en-US" dirty="0">
                <a:hlinkClick r:id="rId8"/>
              </a:rPr>
              <a:t>CSD</a:t>
            </a:r>
            <a:endParaRPr lang="en-US" dirty="0"/>
          </a:p>
          <a:p>
            <a:pPr>
              <a:buFont typeface="Arial" panose="020B0604020202020204" pitchFamily="34" charset="0"/>
              <a:buChar char="•"/>
            </a:pPr>
            <a:r>
              <a:rPr lang="en-US" dirty="0"/>
              <a:t>802.1DU - Standard: Cut-Through Forwarding Bridges and Bridged Networks, </a:t>
            </a:r>
            <a:r>
              <a:rPr lang="en-US" dirty="0">
                <a:hlinkClick r:id="rId9"/>
              </a:rPr>
              <a:t>PAR</a:t>
            </a:r>
            <a:r>
              <a:rPr lang="en-US" dirty="0"/>
              <a:t> and </a:t>
            </a:r>
            <a:r>
              <a:rPr lang="en-US" dirty="0">
                <a:hlinkClick r:id="rId10"/>
              </a:rPr>
              <a:t>CSD</a:t>
            </a:r>
            <a:endParaRPr lang="en-US"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March 13, 14 and 16, 2022</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85000" lnSpcReduction="20000"/>
          </a:bodyPr>
          <a:lstStyle/>
          <a:p>
            <a:pPr marL="0" indent="0"/>
            <a:r>
              <a:rPr lang="en-US" dirty="0"/>
              <a:t>Agenda:</a:t>
            </a:r>
          </a:p>
          <a:p>
            <a:pPr marL="0" indent="0"/>
            <a:r>
              <a:rPr lang="en-US" dirty="0"/>
              <a:t>Monday 13 March 2022 13:30-15:30 ET</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800100" lvl="2" indent="0"/>
            <a:endParaRPr lang="en-US" sz="2000" dirty="0"/>
          </a:p>
          <a:p>
            <a:pPr marL="0" indent="0"/>
            <a:r>
              <a:rPr lang="en-US" sz="2600" dirty="0"/>
              <a:t>Tuesday 14 March 2023 10:30-12:30 ET</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14 March 2023, 6:30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17 November 2022 - 10:30-12:30 ET</a:t>
            </a:r>
            <a:endParaRPr lang="en-US" b="0" dirty="0"/>
          </a:p>
          <a:p>
            <a:pPr marL="800100" lvl="2" indent="0"/>
            <a:r>
              <a:rPr lang="en-US" b="0" dirty="0"/>
              <a:t>	</a:t>
            </a:r>
            <a:r>
              <a:rPr lang="en-US" sz="1600" b="0" dirty="0"/>
              <a:t>1. Review Responses</a:t>
            </a:r>
          </a:p>
          <a:p>
            <a:pPr marL="800100" lvl="2" indent="0"/>
            <a:r>
              <a:rPr lang="en-US" sz="1600" b="0" dirty="0"/>
              <a:t>	2. Provide any required feedback to WG (email)</a:t>
            </a:r>
          </a:p>
          <a:p>
            <a:pPr marL="800100" lvl="2" indent="0"/>
            <a:r>
              <a:rPr lang="en-US" sz="1600" b="0" dirty="0"/>
              <a:t>	3. Adjourn</a:t>
            </a:r>
          </a:p>
        </p:txBody>
      </p:sp>
      <p:sp>
        <p:nvSpPr>
          <p:cNvPr id="6" name="Date Placeholder 5"/>
          <p:cNvSpPr>
            <a:spLocks noGrp="1"/>
          </p:cNvSpPr>
          <p:nvPr>
            <p:ph type="dt" idx="10"/>
          </p:nvPr>
        </p:nvSpPr>
        <p:spPr/>
        <p:txBody>
          <a:bodyPr/>
          <a:lstStyle/>
          <a:p>
            <a:r>
              <a:rPr lang="en-US"/>
              <a:t>March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Nov</a:t>
            </a:r>
            <a:r>
              <a:rPr lang="en-US" sz="2000" b="1" dirty="0"/>
              <a:t> 2022 in document  11-22/1940r0 :</a:t>
            </a:r>
          </a:p>
          <a:p>
            <a:r>
              <a:rPr lang="en-US" sz="2000" dirty="0"/>
              <a:t>	</a:t>
            </a:r>
            <a:r>
              <a:rPr lang="en-US" sz="2000" dirty="0">
                <a:hlinkClick r:id="rId2"/>
              </a:rPr>
              <a:t>https://mentor.ieee.org/802.11/dcn/22/11-22-1940-00-0PAR-minutes-november-2022-session.docx</a:t>
            </a:r>
            <a:endParaRPr lang="en-US" sz="2000" dirty="0"/>
          </a:p>
          <a:p>
            <a:endParaRPr lang="en-US" sz="2000" dirty="0"/>
          </a:p>
          <a:p>
            <a:r>
              <a:rPr lang="en-US" sz="2000" dirty="0"/>
              <a:t>Moved: Michael Montemurro</a:t>
            </a:r>
          </a:p>
          <a:p>
            <a:r>
              <a:rPr lang="en-US" sz="2000" dirty="0"/>
              <a:t>2</a:t>
            </a:r>
            <a:r>
              <a:rPr lang="en-US" sz="2000" baseline="30000" dirty="0"/>
              <a:t>nd</a:t>
            </a:r>
            <a:r>
              <a:rPr lang="en-US" sz="2000" dirty="0"/>
              <a:t>:       </a:t>
            </a:r>
          </a:p>
          <a:p>
            <a:r>
              <a:rPr lang="en-US" sz="2000" dirty="0"/>
              <a:t>Results:</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Rectangle 2">
            <a:extLst>
              <a:ext uri="{FF2B5EF4-FFF2-40B4-BE49-F238E27FC236}">
                <a16:creationId xmlns:a16="http://schemas.microsoft.com/office/drawing/2014/main" id="{B2EE2183-289E-0BB1-688B-4D6393839DD6}"/>
              </a:ext>
            </a:extLst>
          </p:cNvPr>
          <p:cNvSpPr>
            <a:spLocks noGrp="1" noChangeArrowheads="1"/>
          </p:cNvSpPr>
          <p:nvPr>
            <p:ph idx="1"/>
          </p:nvPr>
        </p:nvSpPr>
        <p:spPr bwMode="auto">
          <a:xfrm>
            <a:off x="914402" y="1412776"/>
            <a:ext cx="10361083"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000" b="0" i="0" u="none" strike="noStrike" cap="none" normalizeH="0" baseline="0" dirty="0">
                <a:ln>
                  <a:noFill/>
                </a:ln>
                <a:solidFill>
                  <a:schemeClr val="tx1"/>
                </a:solidFill>
                <a:effectLst/>
                <a:latin typeface="Arial" panose="020B0604020202020204" pitchFamily="34" charset="0"/>
              </a:rPr>
              <a:t>8</a:t>
            </a:r>
            <a:r>
              <a:rPr kumimoji="0" lang="en-US" altLang="en-US" sz="2000" b="0" i="0" u="none" strike="noStrike" cap="none" normalizeH="0" baseline="0" dirty="0" bmk="">
                <a:ln>
                  <a:noFill/>
                </a:ln>
                <a:solidFill>
                  <a:schemeClr val="tx1"/>
                </a:solidFill>
                <a:effectLst/>
                <a:latin typeface="Arial" panose="020B0604020202020204" pitchFamily="34" charset="0"/>
              </a:rPr>
              <a:t>02.</a:t>
            </a:r>
            <a:r>
              <a:rPr kumimoji="0" lang="en-US" altLang="en-US" sz="2000" b="0" i="0" u="none" strike="noStrike" cap="none" normalizeH="0" baseline="0" dirty="0">
                <a:ln>
                  <a:noFill/>
                </a:ln>
                <a:solidFill>
                  <a:schemeClr val="tx1"/>
                </a:solidFill>
                <a:effectLst/>
                <a:latin typeface="Arial" panose="020B0604020202020204" pitchFamily="34" charset="0"/>
              </a:rPr>
              <a:t>1CS-2020/Cor 1- Link-local Registration Protocol - Corrigendum 1 Corrections to Management Modules and Protocol Encoding, </a:t>
            </a:r>
          </a:p>
          <a:p>
            <a:pPr marL="800100" lvl="2" indent="0" defTabSz="914400" eaLnBrk="0" hangingPunct="0">
              <a:spcBef>
                <a:spcPct val="0"/>
              </a:spcBef>
              <a:buClrTx/>
              <a:buSzTx/>
            </a:pP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t>
            </a: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000" b="0" i="0" u="none" strike="noStrike" cap="none" normalizeH="0" baseline="0" dirty="0">
                <a:ln>
                  <a:noFill/>
                </a:ln>
                <a:solidFill>
                  <a:schemeClr val="tx1"/>
                </a:solidFill>
                <a:effectLst/>
                <a:latin typeface="Arial" panose="020B0604020202020204" pitchFamily="34" charset="0"/>
              </a:rPr>
              <a:t>802.1ASdm - Amendment: Hot Standby and Clock Drift Error Reduction,</a:t>
            </a:r>
          </a:p>
          <a:p>
            <a:pPr marL="800100" lvl="2" indent="0" defTabSz="914400" eaLnBrk="0" hangingPunct="0">
              <a:spcBef>
                <a:spcPct val="0"/>
              </a:spcBef>
              <a:buClrTx/>
              <a:buSzTx/>
            </a:pPr>
            <a:r>
              <a:rPr kumimoji="0" lang="en-US" altLang="en-US" sz="2000" b="0" i="0" u="none" strike="noStrike" cap="none" normalizeH="0" baseline="0" dirty="0">
                <a:ln>
                  <a:noFill/>
                </a:ln>
                <a:solidFill>
                  <a:schemeClr val="tx1"/>
                </a:solidFill>
                <a:effectLst/>
                <a:latin typeface="Arial" panose="020B0604020202020204" pitchFamily="34" charset="0"/>
                <a:hlinkClick r:id="rId3"/>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4"/>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000" b="0" i="0" u="none" strike="noStrike" cap="none" normalizeH="0" baseline="0" dirty="0">
                <a:ln>
                  <a:noFill/>
                </a:ln>
                <a:solidFill>
                  <a:schemeClr val="tx1"/>
                </a:solidFill>
                <a:effectLst/>
                <a:latin typeface="Arial" panose="020B0604020202020204" pitchFamily="34" charset="0"/>
              </a:rPr>
              <a:t>802.1Qdt - Amendment: Priority-based Flow Control Enhancements, </a:t>
            </a:r>
          </a:p>
          <a:p>
            <a:pPr marL="800100" lvl="2" indent="0" defTabSz="914400" eaLnBrk="0" hangingPunct="0">
              <a:spcBef>
                <a:spcPct val="0"/>
              </a:spcBef>
              <a:buClrTx/>
              <a:buSzTx/>
            </a:pPr>
            <a:r>
              <a:rPr kumimoji="0" lang="en-US" altLang="en-US" sz="2000" b="0" i="0" u="none" strike="noStrike" cap="none" normalizeH="0" baseline="0" dirty="0">
                <a:ln>
                  <a:noFill/>
                </a:ln>
                <a:solidFill>
                  <a:schemeClr val="tx1"/>
                </a:solidFill>
                <a:effectLst/>
                <a:latin typeface="Arial" panose="020B0604020202020204" pitchFamily="34" charset="0"/>
                <a:hlinkClick r:id="rId5"/>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6"/>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000" b="0" i="0" u="none" strike="noStrike" cap="none" normalizeH="0" baseline="0" dirty="0">
                <a:ln>
                  <a:noFill/>
                </a:ln>
                <a:solidFill>
                  <a:schemeClr val="tx1"/>
                </a:solidFill>
                <a:effectLst/>
                <a:latin typeface="Arial" panose="020B0604020202020204" pitchFamily="34" charset="0"/>
              </a:rPr>
              <a:t>802.1Qdx - Amendment: YANG Data Models for the Credit-Based Shaper, </a:t>
            </a:r>
          </a:p>
          <a:p>
            <a:pPr marL="800100" lvl="2" indent="0" defTabSz="914400" eaLnBrk="0" hangingPunct="0">
              <a:spcBef>
                <a:spcPct val="0"/>
              </a:spcBef>
              <a:buClrTx/>
              <a:buSzTx/>
            </a:pPr>
            <a:r>
              <a:rPr kumimoji="0" lang="en-US" altLang="en-US" sz="2000" b="0" i="0" u="none" strike="noStrike" cap="none" normalizeH="0" baseline="0" dirty="0">
                <a:ln>
                  <a:noFill/>
                </a:ln>
                <a:solidFill>
                  <a:schemeClr val="tx1"/>
                </a:solidFill>
                <a:effectLst/>
                <a:latin typeface="Arial" panose="020B0604020202020204" pitchFamily="34" charset="0"/>
                <a:hlinkClick r:id="rId7"/>
              </a:rPr>
              <a:t>PAR</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8"/>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000" b="0" i="0" u="none" strike="noStrike" cap="none" normalizeH="0" baseline="0" dirty="0">
                <a:ln>
                  <a:noFill/>
                </a:ln>
                <a:solidFill>
                  <a:schemeClr val="tx1"/>
                </a:solidFill>
                <a:effectLst/>
                <a:latin typeface="Arial" panose="020B0604020202020204" pitchFamily="34" charset="0"/>
              </a:rPr>
              <a:t>802.1DU - Standard: Cut-Through Forwarding Bridges and Bridged Networks, </a:t>
            </a:r>
          </a:p>
          <a:p>
            <a:pPr marL="800100" lvl="2" indent="0" defTabSz="914400" eaLnBrk="0" hangingPunct="0">
              <a:spcBef>
                <a:spcPct val="0"/>
              </a:spcBef>
              <a:buClrTx/>
              <a:buSzTx/>
            </a:pPr>
            <a:r>
              <a:rPr kumimoji="0" lang="en-US" altLang="en-US" sz="2000" b="0" i="0" u="none" strike="noStrike" cap="none" normalizeH="0" baseline="0" dirty="0">
                <a:ln>
                  <a:noFill/>
                </a:ln>
                <a:solidFill>
                  <a:schemeClr val="tx1"/>
                </a:solidFill>
                <a:effectLst/>
                <a:latin typeface="Arial" panose="020B0604020202020204" pitchFamily="34" charset="0"/>
                <a:hlinkClick r:id="rId9"/>
              </a:rPr>
              <a:t>PAR</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10"/>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March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15364B4-72E6-84B0-DE8B-D3BE79EC6BD9}"/>
              </a:ext>
            </a:extLst>
          </p:cNvPr>
          <p:cNvSpPr>
            <a:spLocks noGrp="1"/>
          </p:cNvSpPr>
          <p:nvPr>
            <p:ph type="title"/>
          </p:nvPr>
        </p:nvSpPr>
        <p:spPr/>
        <p:txBody>
          <a:bodyPr/>
          <a:lstStyle/>
          <a:p>
            <a:r>
              <a:rPr kumimoji="0" lang="en-US" altLang="en-US" sz="2000" b="0" i="0" u="none" strike="noStrike" cap="none" normalizeH="0" baseline="0" dirty="0">
                <a:ln>
                  <a:noFill/>
                </a:ln>
                <a:solidFill>
                  <a:schemeClr val="tx1"/>
                </a:solidFill>
                <a:effectLst/>
                <a:latin typeface="Arial" panose="020B0604020202020204" pitchFamily="34" charset="0"/>
              </a:rPr>
              <a:t>1) 8</a:t>
            </a:r>
            <a:r>
              <a:rPr kumimoji="0" lang="en-US" altLang="en-US" sz="2000" b="0" i="0" u="none" strike="noStrike" cap="none" normalizeH="0" baseline="0" dirty="0" bmk="">
                <a:ln>
                  <a:noFill/>
                </a:ln>
                <a:solidFill>
                  <a:schemeClr val="tx1"/>
                </a:solidFill>
                <a:effectLst/>
                <a:latin typeface="Arial" panose="020B0604020202020204" pitchFamily="34" charset="0"/>
              </a:rPr>
              <a:t>02.</a:t>
            </a:r>
            <a:r>
              <a:rPr kumimoji="0" lang="en-US" altLang="en-US" sz="2000" b="0" i="0" u="none" strike="noStrike" cap="none" normalizeH="0" baseline="0" dirty="0">
                <a:ln>
                  <a:noFill/>
                </a:ln>
                <a:solidFill>
                  <a:schemeClr val="tx1"/>
                </a:solidFill>
                <a:effectLst/>
                <a:latin typeface="Arial" panose="020B0604020202020204" pitchFamily="34" charset="0"/>
              </a:rPr>
              <a:t>1CS-2020/Cor 1- Link-local Registration Protocol - Corrigendum 1 Corrections to Management Modules and Protocol Encoding, </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t>
            </a:r>
            <a:endParaRPr lang="en-US" sz="3600" dirty="0"/>
          </a:p>
        </p:txBody>
      </p:sp>
      <p:sp>
        <p:nvSpPr>
          <p:cNvPr id="4" name="Date Placeholder 3">
            <a:extLst>
              <a:ext uri="{FF2B5EF4-FFF2-40B4-BE49-F238E27FC236}">
                <a16:creationId xmlns:a16="http://schemas.microsoft.com/office/drawing/2014/main" id="{E8A29F07-3544-2259-0F7A-47F61947A56A}"/>
              </a:ext>
            </a:extLst>
          </p:cNvPr>
          <p:cNvSpPr>
            <a:spLocks noGrp="1"/>
          </p:cNvSpPr>
          <p:nvPr>
            <p:ph type="dt" idx="10"/>
          </p:nvPr>
        </p:nvSpPr>
        <p:spPr/>
        <p:txBody>
          <a:bodyPr/>
          <a:lstStyle/>
          <a:p>
            <a:pPr>
              <a:defRPr/>
            </a:pPr>
            <a:r>
              <a:rPr lang="en-US">
                <a:solidFill>
                  <a:srgbClr val="000000"/>
                </a:solidFill>
              </a:rPr>
              <a:t>March 2023</a:t>
            </a:r>
            <a:endParaRPr lang="en-US" dirty="0">
              <a:solidFill>
                <a:srgbClr val="000000"/>
              </a:solidFill>
            </a:endParaRPr>
          </a:p>
        </p:txBody>
      </p:sp>
      <p:sp>
        <p:nvSpPr>
          <p:cNvPr id="5" name="Footer Placeholder 4">
            <a:extLst>
              <a:ext uri="{FF2B5EF4-FFF2-40B4-BE49-F238E27FC236}">
                <a16:creationId xmlns:a16="http://schemas.microsoft.com/office/drawing/2014/main" id="{D15B5068-F880-59D9-75A8-3B028A4B792D}"/>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EA60E870-754E-B506-DA3A-9297C9D0198F}"/>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18</a:t>
            </a:fld>
            <a:endParaRPr lang="en-US" altLang="en-US">
              <a:solidFill>
                <a:srgbClr val="000000"/>
              </a:solidFill>
            </a:endParaRPr>
          </a:p>
        </p:txBody>
      </p:sp>
      <p:sp>
        <p:nvSpPr>
          <p:cNvPr id="9" name="Rectangle 1">
            <a:extLst>
              <a:ext uri="{FF2B5EF4-FFF2-40B4-BE49-F238E27FC236}">
                <a16:creationId xmlns:a16="http://schemas.microsoft.com/office/drawing/2014/main" id="{53509F4A-6640-E72E-DBCF-F1E631B2D5BC}"/>
              </a:ext>
            </a:extLst>
          </p:cNvPr>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20301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67C5A-3C34-894B-149C-95D52DA23454}"/>
              </a:ext>
            </a:extLst>
          </p:cNvPr>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2) 802.1ASdm - Amendment: Hot Standby and Clock Drift Error Reduction, </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3"/>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endParaRPr lang="en-US" sz="3600" dirty="0"/>
          </a:p>
        </p:txBody>
      </p:sp>
      <p:sp>
        <p:nvSpPr>
          <p:cNvPr id="3" name="Content Placeholder 2">
            <a:extLst>
              <a:ext uri="{FF2B5EF4-FFF2-40B4-BE49-F238E27FC236}">
                <a16:creationId xmlns:a16="http://schemas.microsoft.com/office/drawing/2014/main" id="{08319F1F-E0D5-B02B-72D1-9F7CCEBB655B}"/>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Date Placeholder 3">
            <a:extLst>
              <a:ext uri="{FF2B5EF4-FFF2-40B4-BE49-F238E27FC236}">
                <a16:creationId xmlns:a16="http://schemas.microsoft.com/office/drawing/2014/main" id="{EF8444FC-E962-2BB0-F079-957ED685C131}"/>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1C53A332-7E50-4233-D090-725A10632B0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74B8F66-3BB4-16A9-D4D2-1AD572C1E19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643603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77086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r>
              <a:rPr lang="en-US" sz="2000" b="1" dirty="0"/>
              <a:t>Mar 13-18, 2023, Atlanta, GA, USA</a:t>
            </a:r>
          </a:p>
          <a:p>
            <a:pPr marL="457200" indent="-457200">
              <a:buFont typeface="+mj-lt"/>
              <a:buAutoNum type="arabicParenR"/>
            </a:pPr>
            <a:r>
              <a:rPr lang="en-US" sz="2000" dirty="0"/>
              <a:t>802.1CS-2020/Cor 1- Link-local Registration Protocol - Corrigendum 1 Corrections to Management Modules and Protocol Encoding, </a:t>
            </a:r>
            <a:r>
              <a:rPr lang="en-US" sz="2000" dirty="0">
                <a:hlinkClick r:id="rId2"/>
              </a:rPr>
              <a:t>PAR modification</a:t>
            </a:r>
            <a:endParaRPr lang="en-US" sz="2000" dirty="0"/>
          </a:p>
          <a:p>
            <a:pPr marL="457200" indent="-457200">
              <a:buFont typeface="+mj-lt"/>
              <a:buAutoNum type="arabicParenR"/>
            </a:pPr>
            <a:r>
              <a:rPr lang="en-US" sz="2000" dirty="0"/>
              <a:t>802.1ASdm - Amendment: Hot Standby and Clock Drift Error Reduction, </a:t>
            </a:r>
            <a:r>
              <a:rPr lang="en-US" sz="2000" dirty="0">
                <a:hlinkClick r:id="rId3"/>
              </a:rPr>
              <a:t>PAR modification</a:t>
            </a:r>
            <a:r>
              <a:rPr lang="en-US" sz="2000" dirty="0"/>
              <a:t> and </a:t>
            </a:r>
            <a:r>
              <a:rPr lang="en-US" sz="2000" dirty="0">
                <a:hlinkClick r:id="rId4"/>
              </a:rPr>
              <a:t>CSD</a:t>
            </a:r>
            <a:endParaRPr lang="en-US" sz="2000" dirty="0"/>
          </a:p>
          <a:p>
            <a:pPr marL="457200" indent="-457200">
              <a:buFont typeface="+mj-lt"/>
              <a:buAutoNum type="arabicParenR"/>
            </a:pPr>
            <a:r>
              <a:rPr lang="en-US" sz="2000" dirty="0"/>
              <a:t>802.1Qdt - Amendment: Priority-based Flow Control Enhancements, </a:t>
            </a:r>
            <a:r>
              <a:rPr lang="en-US" sz="2000" dirty="0">
                <a:hlinkClick r:id="rId5"/>
              </a:rPr>
              <a:t>PAR modification</a:t>
            </a:r>
            <a:r>
              <a:rPr lang="en-US" sz="2000" dirty="0"/>
              <a:t> and </a:t>
            </a:r>
            <a:r>
              <a:rPr lang="en-US" sz="2000" dirty="0">
                <a:hlinkClick r:id="rId6"/>
              </a:rPr>
              <a:t>CSD</a:t>
            </a:r>
            <a:endParaRPr lang="en-US" sz="2000" dirty="0"/>
          </a:p>
          <a:p>
            <a:pPr marL="457200" indent="-457200">
              <a:buFont typeface="+mj-lt"/>
              <a:buAutoNum type="arabicParenR"/>
            </a:pPr>
            <a:r>
              <a:rPr lang="en-US" sz="2000" dirty="0"/>
              <a:t>802.1Qdx - Amendment: YANG Data Models for the Credit-Based Shaper, </a:t>
            </a:r>
            <a:r>
              <a:rPr lang="en-US" sz="2000" dirty="0">
                <a:hlinkClick r:id="rId7"/>
              </a:rPr>
              <a:t>PAR</a:t>
            </a:r>
            <a:r>
              <a:rPr lang="en-US" sz="2000" dirty="0"/>
              <a:t> and </a:t>
            </a:r>
            <a:r>
              <a:rPr lang="en-US" sz="2000" dirty="0">
                <a:hlinkClick r:id="rId8"/>
              </a:rPr>
              <a:t>CSD</a:t>
            </a:r>
            <a:endParaRPr lang="en-US" sz="2000" dirty="0"/>
          </a:p>
          <a:p>
            <a:pPr marL="457200" indent="-457200">
              <a:buFont typeface="+mj-lt"/>
              <a:buAutoNum type="arabicParenR"/>
            </a:pPr>
            <a:r>
              <a:rPr lang="en-US" sz="2000" dirty="0"/>
              <a:t>802.1DU - Standard: Cut-Through Forwarding Bridges and Bridged Networks, </a:t>
            </a:r>
            <a:r>
              <a:rPr lang="en-US" sz="2000" dirty="0">
                <a:hlinkClick r:id="rId9"/>
              </a:rPr>
              <a:t>PAR</a:t>
            </a:r>
            <a:r>
              <a:rPr lang="en-US" sz="2000" dirty="0"/>
              <a:t> and </a:t>
            </a:r>
            <a:r>
              <a:rPr lang="en-US" sz="2000" dirty="0">
                <a:hlinkClick r:id="rId10"/>
              </a:rPr>
              <a:t>CSD</a:t>
            </a:r>
            <a:endParaRPr lang="en-US" sz="2000" dirty="0"/>
          </a:p>
          <a:p>
            <a:r>
              <a:rPr lang="en-US" altLang="en-US" sz="2000" dirty="0"/>
              <a:t>Will Review the PARs on Monday 13:30-15:30 and finish on Tuesday 10:30-12:30 ET.</a:t>
            </a:r>
          </a:p>
          <a:p>
            <a:r>
              <a:rPr lang="en-US" altLang="en-US" sz="2000" dirty="0"/>
              <a:t>Feedback to be reviewed on Thursda</a:t>
            </a:r>
            <a:r>
              <a:rPr lang="en-US" sz="2000" dirty="0"/>
              <a:t>y 16 March 2023, </a:t>
            </a:r>
            <a:r>
              <a:rPr lang="en-US" altLang="en-US" sz="2000" dirty="0"/>
              <a:t>10:30-12:30 ET </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04458-3A5B-5C51-4891-427B2298C5A2}"/>
              </a:ext>
            </a:extLst>
          </p:cNvPr>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3) 802.1Qdt - Amendment: Priority-based Flow Control Enhancements, </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3"/>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endParaRPr lang="en-US" sz="2000" dirty="0"/>
          </a:p>
        </p:txBody>
      </p:sp>
      <p:sp>
        <p:nvSpPr>
          <p:cNvPr id="3" name="Content Placeholder 2">
            <a:extLst>
              <a:ext uri="{FF2B5EF4-FFF2-40B4-BE49-F238E27FC236}">
                <a16:creationId xmlns:a16="http://schemas.microsoft.com/office/drawing/2014/main" id="{AE083568-5467-A1D3-2988-B970748A3774}"/>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Date Placeholder 3">
            <a:extLst>
              <a:ext uri="{FF2B5EF4-FFF2-40B4-BE49-F238E27FC236}">
                <a16:creationId xmlns:a16="http://schemas.microsoft.com/office/drawing/2014/main" id="{16697AB8-8E42-DFA7-2D5F-4D59152EDBB2}"/>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7CCF6864-6047-9458-7098-596504A4327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26E6CC1-B26A-33CE-2046-33C00E0FAF3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274522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93767-6674-64C1-FF96-5F0745E91516}"/>
              </a:ext>
            </a:extLst>
          </p:cNvPr>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4) 802.1Qdx - Amendment: YANG Data Models for the Credit-Based Shaper, </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3"/>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endParaRPr lang="en-US" sz="3600" dirty="0"/>
          </a:p>
        </p:txBody>
      </p:sp>
      <p:sp>
        <p:nvSpPr>
          <p:cNvPr id="3" name="Content Placeholder 2">
            <a:extLst>
              <a:ext uri="{FF2B5EF4-FFF2-40B4-BE49-F238E27FC236}">
                <a16:creationId xmlns:a16="http://schemas.microsoft.com/office/drawing/2014/main" id="{1D4CBB79-03B4-71F4-BF00-332827A4D78F}"/>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lang="en-US" dirty="0"/>
          </a:p>
        </p:txBody>
      </p:sp>
      <p:sp>
        <p:nvSpPr>
          <p:cNvPr id="4" name="Date Placeholder 3">
            <a:extLst>
              <a:ext uri="{FF2B5EF4-FFF2-40B4-BE49-F238E27FC236}">
                <a16:creationId xmlns:a16="http://schemas.microsoft.com/office/drawing/2014/main" id="{FC231807-CE77-B509-DA74-DAA257E0140A}"/>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F0E0C67F-2943-E2A0-2563-768EB24019E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5D4F3A2-34C7-DB1A-EA74-8DA99D376DC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019052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65DA3-3963-75C8-8DF5-83346A13DF8F}"/>
              </a:ext>
            </a:extLst>
          </p:cNvPr>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5) 802.1DU - Standard: Cut-Through Forwarding Bridges and Bridged Networks, </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3"/>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endParaRPr lang="en-US" sz="3600" dirty="0"/>
          </a:p>
        </p:txBody>
      </p:sp>
      <p:sp>
        <p:nvSpPr>
          <p:cNvPr id="3" name="Content Placeholder 2">
            <a:extLst>
              <a:ext uri="{FF2B5EF4-FFF2-40B4-BE49-F238E27FC236}">
                <a16:creationId xmlns:a16="http://schemas.microsoft.com/office/drawing/2014/main" id="{367E670C-2564-1DFE-5A49-D68D531889DA}"/>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9F3E7FBD-C307-D92D-99D9-2D1EAD0CBCFA}"/>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77192EC9-F3ED-9F48-1A65-F8E9CF2AE22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F5B51A3-8E91-E498-231C-2AC12169FA6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451371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March 2023</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23</a:t>
            </a:fld>
            <a:endParaRPr lang="en-GB"/>
          </a:p>
        </p:txBody>
      </p:sp>
    </p:spTree>
    <p:extLst>
      <p:ext uri="{BB962C8B-B14F-4D97-AF65-F5344CB8AC3E}">
        <p14:creationId xmlns:p14="http://schemas.microsoft.com/office/powerpoint/2010/main" val="1604710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sz="2000" dirty="0"/>
              <a:t>5 PARs were considered on 13 March </a:t>
            </a:r>
            <a:r>
              <a:rPr lang="en-US" altLang="en-US" sz="2000" dirty="0"/>
              <a:t>13:30-15:30 and </a:t>
            </a:r>
            <a:r>
              <a:rPr lang="en-US" sz="2000" dirty="0"/>
              <a:t>14 March </a:t>
            </a:r>
            <a:r>
              <a:rPr lang="en-US" altLang="en-US" sz="2000" dirty="0"/>
              <a:t>10:30-12:30 ET</a:t>
            </a:r>
          </a:p>
          <a:p>
            <a:pPr marL="685800" lvl="1"/>
            <a:r>
              <a:rPr lang="en-US" altLang="en-US" dirty="0"/>
              <a:t>See the list here: </a:t>
            </a:r>
            <a:r>
              <a:rPr lang="en-US" altLang="en-US" dirty="0">
                <a:hlinkClick r:id="rId3"/>
              </a:rPr>
              <a:t>https://ieee802.org/PARs.shtml</a:t>
            </a:r>
            <a:r>
              <a:rPr lang="en-US" altLang="en-US" dirty="0"/>
              <a:t> </a:t>
            </a:r>
          </a:p>
          <a:p>
            <a:pPr marL="685800" lvl="1"/>
            <a:r>
              <a:rPr lang="en-US" altLang="en-US" dirty="0"/>
              <a:t>Comments were posted to the EC reflector – 14 March 2023</a:t>
            </a:r>
          </a:p>
          <a:p>
            <a:pPr marL="685800" lvl="1"/>
            <a:endParaRPr lang="en-US" altLang="en-US" dirty="0"/>
          </a:p>
          <a:p>
            <a:pPr marL="285750" indent="-285750"/>
            <a:r>
              <a:rPr lang="en-US" altLang="en-US" dirty="0"/>
              <a:t>Feedback from WG was due Wednesday 15 March 2023</a:t>
            </a:r>
          </a:p>
          <a:p>
            <a:pPr marL="285750" indent="-285750"/>
            <a:endParaRPr lang="en-US" altLang="en-US" dirty="0"/>
          </a:p>
          <a:p>
            <a:pPr marL="285750" indent="-285750"/>
            <a:r>
              <a:rPr lang="en-US" altLang="en-US" dirty="0"/>
              <a:t>Feedback was reviewed on Thursda</a:t>
            </a:r>
            <a:r>
              <a:rPr lang="en-US" dirty="0"/>
              <a:t>y 16 March 2023 </a:t>
            </a:r>
            <a:r>
              <a:rPr lang="en-US" altLang="en-US" dirty="0"/>
              <a:t>10:30-12:30 ET</a:t>
            </a:r>
          </a:p>
          <a:p>
            <a:pPr marL="285750" indent="-285750"/>
            <a:endParaRPr lang="en-US" dirty="0"/>
          </a:p>
          <a:p>
            <a:pPr marL="285750" indent="-285750"/>
            <a:r>
              <a:rPr lang="en-US" dirty="0"/>
              <a:t>A Final report was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March 2023</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24</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March 2023</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25</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2023</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26</a:t>
            </a:fld>
            <a:endParaRPr lang="en-GB"/>
          </a:p>
        </p:txBody>
      </p:sp>
    </p:spTree>
    <p:extLst>
      <p:ext uri="{BB962C8B-B14F-4D97-AF65-F5344CB8AC3E}">
        <p14:creationId xmlns:p14="http://schemas.microsoft.com/office/powerpoint/2010/main" val="38833705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5 PARs/CSD that were available for the 2023 March 802 Mixed-mode Plenary, 802.11 made comments on x of the PARs/CSDs.</a:t>
            </a:r>
          </a:p>
          <a:p>
            <a:r>
              <a:rPr lang="en-US" sz="2000" dirty="0"/>
              <a:t>The feedback on our Comments was generally positive and our changes were acceptable and implemented by the respective WG.</a:t>
            </a:r>
          </a:p>
          <a:p>
            <a:r>
              <a:rPr lang="en-US" sz="2000" dirty="0"/>
              <a:t>The exception is on the </a:t>
            </a:r>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March 2023</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27</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11-23/187rx:</a:t>
            </a:r>
          </a:p>
          <a:p>
            <a:pPr lvl="1"/>
            <a:r>
              <a:rPr lang="en-US" dirty="0">
                <a:hlinkClick r:id="rId2"/>
              </a:rPr>
              <a:t>https://mentor.ieee.org/802.11/dcn/22/11-23-0187-00-0PAR-PAR Review SC - Meeting Agenda and Comment slides - March 2023 - Mixed-Mode Plenary.ppt</a:t>
            </a:r>
            <a:endParaRPr lang="en-US" dirty="0"/>
          </a:p>
          <a:p>
            <a:pPr lvl="1"/>
            <a:endParaRPr lang="en-US" dirty="0"/>
          </a:p>
          <a:p>
            <a:pPr lvl="1"/>
            <a:r>
              <a:rPr lang="en-US" dirty="0"/>
              <a:t>as the report from PAR Review SC for the November 2022 802 Mixed-mode Plenary.</a:t>
            </a:r>
          </a:p>
          <a:p>
            <a:endParaRPr lang="en-US" dirty="0"/>
          </a:p>
          <a:p>
            <a:r>
              <a:rPr lang="en-US" dirty="0"/>
              <a:t>    Moved:</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b="1" dirty="0"/>
              <a:t>Previous Plenary minutes - </a:t>
            </a:r>
            <a:r>
              <a:rPr lang="en-US" sz="2000" b="1" dirty="0"/>
              <a:t>from </a:t>
            </a:r>
            <a:r>
              <a:rPr lang="en-US" sz="2000" dirty="0"/>
              <a:t>November</a:t>
            </a:r>
            <a:r>
              <a:rPr lang="en-US" sz="2000" b="1" dirty="0"/>
              <a:t> 2022 11-22/1940r0 :</a:t>
            </a:r>
          </a:p>
          <a:p>
            <a:r>
              <a:rPr lang="en-US" sz="2000" dirty="0"/>
              <a:t>	</a:t>
            </a:r>
            <a:r>
              <a:rPr lang="en-US" sz="2000" dirty="0">
                <a:hlinkClick r:id="rId4"/>
              </a:rPr>
              <a:t>https://mentor.ieee.org/802.11/dcn/22/11-22-1940-00-0PAR-minutes-november-2022-session.docx</a:t>
            </a:r>
            <a:endParaRPr lang="en-US" sz="2000" dirty="0"/>
          </a:p>
          <a:p>
            <a:pPr lvl="3"/>
            <a:endParaRPr lang="en-US" b="1" dirty="0"/>
          </a:p>
          <a:p>
            <a:pPr lvl="1"/>
            <a:r>
              <a:rPr lang="en-US" b="1" dirty="0"/>
              <a:t>Current Teleconference minutes:  11-23/????:</a:t>
            </a:r>
          </a:p>
        </p:txBody>
      </p:sp>
      <p:sp>
        <p:nvSpPr>
          <p:cNvPr id="4" name="Date Placeholder 3"/>
          <p:cNvSpPr>
            <a:spLocks noGrp="1"/>
          </p:cNvSpPr>
          <p:nvPr>
            <p:ph type="dt" idx="10"/>
          </p:nvPr>
        </p:nvSpPr>
        <p:spPr/>
        <p:txBody>
          <a:bodyPr/>
          <a:lstStyle/>
          <a:p>
            <a:r>
              <a:rPr lang="en-US"/>
              <a:t>March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20223 March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17 March 2023 closing IEEE 802 LMSC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18:00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18:00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13 March 2023- 13:30-15:30 ET and Tuesday 14 March 2023, 10:30-12:30 ET</a:t>
            </a:r>
          </a:p>
          <a:p>
            <a:pPr lvl="1">
              <a:buAutoNum type="arabicPeriod"/>
            </a:pPr>
            <a:r>
              <a:rPr lang="en-US" sz="1800" dirty="0"/>
              <a:t>Feedback reviewed Thursday: 16 March 2023 - 10:30-12:30 ET</a:t>
            </a:r>
            <a:endParaRPr lang="en-US" altLang="en-US" sz="1800" strike="sngStrike" dirty="0"/>
          </a:p>
        </p:txBody>
      </p:sp>
      <p:sp>
        <p:nvSpPr>
          <p:cNvPr id="4" name="Date Placeholder 3"/>
          <p:cNvSpPr>
            <a:spLocks noGrp="1"/>
          </p:cNvSpPr>
          <p:nvPr>
            <p:ph type="dt" idx="10"/>
          </p:nvPr>
        </p:nvSpPr>
        <p:spPr/>
        <p:txBody>
          <a:bodyPr/>
          <a:lstStyle/>
          <a:p>
            <a:r>
              <a:rPr lang="en-US"/>
              <a:t>March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2" y="685803"/>
            <a:ext cx="10361084" cy="582957"/>
          </a:xfrm>
        </p:spPr>
        <p:txBody>
          <a:bodyPr/>
          <a:lstStyle/>
          <a:p>
            <a:r>
              <a:rPr lang="en-US" dirty="0"/>
              <a:t>Registration for the March 802 Plenary session</a:t>
            </a:r>
          </a:p>
        </p:txBody>
      </p:sp>
      <p:sp>
        <p:nvSpPr>
          <p:cNvPr id="3" name="Content Placeholder 2"/>
          <p:cNvSpPr>
            <a:spLocks noGrp="1"/>
          </p:cNvSpPr>
          <p:nvPr>
            <p:ph idx="1"/>
          </p:nvPr>
        </p:nvSpPr>
        <p:spPr>
          <a:xfrm>
            <a:off x="858308" y="1730722"/>
            <a:ext cx="10475383" cy="4464941"/>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sz="1800"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2023</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2023</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E5996B-D317-4E13-AB38-820D845C4C73}">
  <ds:schemaRefs>
    <ds:schemaRef ds:uri="cc9c437c-ae0c-4066-8d90-a0f7de786127"/>
    <ds:schemaRef ds:uri="http://schemas.microsoft.com/office/2006/documentManagement/types"/>
    <ds:schemaRef ds:uri="http://schemas.openxmlformats.org/package/2006/metadata/core-properties"/>
    <ds:schemaRef ds:uri="http://www.w3.org/XML/1998/namespace"/>
    <ds:schemaRef ds:uri="http://purl.org/dc/elements/1.1/"/>
    <ds:schemaRef ds:uri="http://purl.org/dc/terms/"/>
    <ds:schemaRef ds:uri="http://schemas.microsoft.com/office/2006/metadata/properties"/>
    <ds:schemaRef ds:uri="http://schemas.microsoft.com/office/infopath/2007/PartnerControls"/>
    <ds:schemaRef ds:uri="ba37140e-f4c5-4a6c-a9b4-20a691ce6c8a"/>
    <ds:schemaRef ds:uri="http://purl.org/dc/dcmitype/"/>
  </ds:schemaRefs>
</ds:datastoreItem>
</file>

<file path=customXml/itemProps2.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7FE6FC-CC99-4B5D-B8EF-C52B94830FC2}">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73047</TotalTime>
  <Words>2569</Words>
  <Application>Microsoft Office PowerPoint</Application>
  <PresentationFormat>Widescreen</PresentationFormat>
  <Paragraphs>310</Paragraphs>
  <Slides>29</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4" baseType="lpstr">
      <vt:lpstr>Arial</vt:lpstr>
      <vt:lpstr>Times New Roman</vt:lpstr>
      <vt:lpstr>Verdana</vt:lpstr>
      <vt:lpstr>802-11 Theme</vt:lpstr>
      <vt:lpstr>Document</vt:lpstr>
      <vt:lpstr> PAR Review SC - Meeting Agenda and Comment slides - March 2023 - Mixed-Mode Plenary</vt:lpstr>
      <vt:lpstr>PAR Review SC – Snapshot slide Chair: Jon Rosdahl</vt:lpstr>
      <vt:lpstr>Abstract-PAR Review SC PARs under consideration for  20223 March Mixed-mode Plenary</vt:lpstr>
      <vt:lpstr>Registration for the March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2023 March IEEE 802 Mixed-mode Plenary</vt:lpstr>
      <vt:lpstr>Agenda for PAR Review SC –  March 13, 14 and 16, 2022 Chair: Jon Rosdahl</vt:lpstr>
      <vt:lpstr>Motion to approve Previous Minutes</vt:lpstr>
      <vt:lpstr>Order to consider:</vt:lpstr>
      <vt:lpstr>Par Review SC Comments</vt:lpstr>
      <vt:lpstr>1) 802.1CS-2020/Cor 1- Link-local Registration Protocol - Corrigendum 1 Corrections to Management Modules and Protocol Encoding,  PAR modification </vt:lpstr>
      <vt:lpstr>2) 802.1ASdm - Amendment: Hot Standby and Clock Drift Error Reduction,  PAR modification and CSD </vt:lpstr>
      <vt:lpstr>3) 802.1Qdt - Amendment: Priority-based Flow Control Enhancements,  PAR modification and CSD </vt:lpstr>
      <vt:lpstr>4) 802.1Qdx - Amendment: YANG Data Models for the Credit-Based Shaper,  PAR and CSD </vt:lpstr>
      <vt:lpstr>5) 802.1DU - Standard: Cut-Through Forwarding Bridges and Bridged Networks,  PAR and CSD </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March 2023 - Mixed-Mode Plenary</dc:title>
  <dc:subject>March 2022</dc:subject>
  <dc:creator>Jon Rosdahl</dc:creator>
  <cp:keywords>Agenda and Meeting Slides</cp:keywords>
  <dc:description>Jon Rosdahl (Qualcomm)</dc:description>
  <cp:lastModifiedBy>Jon Rosdahl</cp:lastModifiedBy>
  <cp:revision>282</cp:revision>
  <cp:lastPrinted>1601-01-01T00:00:00Z</cp:lastPrinted>
  <dcterms:created xsi:type="dcterms:W3CDTF">2014-04-14T10:59:07Z</dcterms:created>
  <dcterms:modified xsi:type="dcterms:W3CDTF">2023-02-19T02:17:48Z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