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738" r:id="rId4"/>
  </p:sldMasterIdLst>
  <p:notesMasterIdLst>
    <p:notesMasterId r:id="rId34"/>
  </p:notesMasterIdLst>
  <p:handoutMasterIdLst>
    <p:handoutMasterId r:id="rId35"/>
  </p:handoutMasterIdLst>
  <p:sldIdLst>
    <p:sldId id="256" r:id="rId5"/>
    <p:sldId id="287" r:id="rId6"/>
    <p:sldId id="257" r:id="rId7"/>
    <p:sldId id="2366" r:id="rId8"/>
    <p:sldId id="2367" r:id="rId9"/>
    <p:sldId id="288" r:id="rId10"/>
    <p:sldId id="289" r:id="rId11"/>
    <p:sldId id="266" r:id="rId12"/>
    <p:sldId id="267" r:id="rId13"/>
    <p:sldId id="281" r:id="rId14"/>
    <p:sldId id="268" r:id="rId15"/>
    <p:sldId id="271" r:id="rId16"/>
    <p:sldId id="285" r:id="rId17"/>
    <p:sldId id="274" r:id="rId18"/>
    <p:sldId id="325" r:id="rId19"/>
    <p:sldId id="2375" r:id="rId20"/>
    <p:sldId id="275" r:id="rId21"/>
    <p:sldId id="2376" r:id="rId22"/>
    <p:sldId id="2377" r:id="rId23"/>
    <p:sldId id="2378" r:id="rId24"/>
    <p:sldId id="2379" r:id="rId25"/>
    <p:sldId id="2380" r:id="rId26"/>
    <p:sldId id="328" r:id="rId27"/>
    <p:sldId id="329" r:id="rId28"/>
    <p:sldId id="297" r:id="rId29"/>
    <p:sldId id="284" r:id="rId30"/>
    <p:sldId id="331" r:id="rId31"/>
    <p:sldId id="332" r:id="rId32"/>
    <p:sldId id="264" r:id="rId3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5234C3F-E5E0-401E-89BB-15624BE46165}" v="243" dt="2023-02-19T02:10:08.8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15" autoAdjust="0"/>
    <p:restoredTop sz="86432" autoAdjust="0"/>
  </p:normalViewPr>
  <p:slideViewPr>
    <p:cSldViewPr>
      <p:cViewPr varScale="1">
        <p:scale>
          <a:sx n="59" d="100"/>
          <a:sy n="59" d="100"/>
        </p:scale>
        <p:origin x="78" y="582"/>
      </p:cViewPr>
      <p:guideLst>
        <p:guide orient="horz" pos="2160"/>
        <p:guide pos="3840"/>
      </p:guideLst>
    </p:cSldViewPr>
  </p:slideViewPr>
  <p:outlineViewPr>
    <p:cViewPr varScale="1">
      <p:scale>
        <a:sx n="33" d="100"/>
        <a:sy n="33" d="100"/>
      </p:scale>
      <p:origin x="0" y="-30798"/>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F5234C3F-E5E0-401E-89BB-15624BE46165}"/>
    <pc:docChg chg="undo custSel addSld delSld modSld modMainMaster">
      <pc:chgData name="Jon Rosdahl" userId="2820f357-2dd4-4127-8713-e0bfde0fd756" providerId="ADAL" clId="{F5234C3F-E5E0-401E-89BB-15624BE46165}" dt="2023-02-19T02:17:37.673" v="850" actId="33524"/>
      <pc:docMkLst>
        <pc:docMk/>
      </pc:docMkLst>
      <pc:sldChg chg="addSp delSp modSp mod">
        <pc:chgData name="Jon Rosdahl" userId="2820f357-2dd4-4127-8713-e0bfde0fd756" providerId="ADAL" clId="{F5234C3F-E5E0-401E-89BB-15624BE46165}" dt="2023-02-19T01:36:02.574" v="25" actId="6549"/>
        <pc:sldMkLst>
          <pc:docMk/>
          <pc:sldMk cId="0" sldId="256"/>
        </pc:sldMkLst>
        <pc:spChg chg="mod">
          <ac:chgData name="Jon Rosdahl" userId="2820f357-2dd4-4127-8713-e0bfde0fd756" providerId="ADAL" clId="{F5234C3F-E5E0-401E-89BB-15624BE46165}" dt="2023-02-19T01:35:40.130" v="12"/>
          <ac:spMkLst>
            <pc:docMk/>
            <pc:sldMk cId="0" sldId="256"/>
            <ac:spMk id="3073" creationId="{00000000-0000-0000-0000-000000000000}"/>
          </ac:spMkLst>
        </pc:spChg>
        <pc:spChg chg="mod">
          <ac:chgData name="Jon Rosdahl" userId="2820f357-2dd4-4127-8713-e0bfde0fd756" providerId="ADAL" clId="{F5234C3F-E5E0-401E-89BB-15624BE46165}" dt="2023-02-19T01:36:02.574" v="25" actId="6549"/>
          <ac:spMkLst>
            <pc:docMk/>
            <pc:sldMk cId="0" sldId="256"/>
            <ac:spMk id="3074" creationId="{00000000-0000-0000-0000-000000000000}"/>
          </ac:spMkLst>
        </pc:spChg>
        <pc:graphicFrameChg chg="add del mod">
          <ac:chgData name="Jon Rosdahl" userId="2820f357-2dd4-4127-8713-e0bfde0fd756" providerId="ADAL" clId="{F5234C3F-E5E0-401E-89BB-15624BE46165}" dt="2023-02-19T01:35:43.887" v="13" actId="478"/>
          <ac:graphicFrameMkLst>
            <pc:docMk/>
            <pc:sldMk cId="0" sldId="256"/>
            <ac:graphicFrameMk id="2" creationId="{D3D9842D-2786-5657-EB24-3BAD14B784F3}"/>
          </ac:graphicFrameMkLst>
        </pc:graphicFrameChg>
      </pc:sldChg>
      <pc:sldChg chg="modSp mod">
        <pc:chgData name="Jon Rosdahl" userId="2820f357-2dd4-4127-8713-e0bfde0fd756" providerId="ADAL" clId="{F5234C3F-E5E0-401E-89BB-15624BE46165}" dt="2023-02-19T01:44:41.880" v="303" actId="6549"/>
        <pc:sldMkLst>
          <pc:docMk/>
          <pc:sldMk cId="0" sldId="257"/>
        </pc:sldMkLst>
        <pc:spChg chg="mod">
          <ac:chgData name="Jon Rosdahl" userId="2820f357-2dd4-4127-8713-e0bfde0fd756" providerId="ADAL" clId="{F5234C3F-E5E0-401E-89BB-15624BE46165}" dt="2023-02-19T01:41:36.622" v="134" actId="20577"/>
          <ac:spMkLst>
            <pc:docMk/>
            <pc:sldMk cId="0" sldId="257"/>
            <ac:spMk id="4097" creationId="{00000000-0000-0000-0000-000000000000}"/>
          </ac:spMkLst>
        </pc:spChg>
        <pc:spChg chg="mod">
          <ac:chgData name="Jon Rosdahl" userId="2820f357-2dd4-4127-8713-e0bfde0fd756" providerId="ADAL" clId="{F5234C3F-E5E0-401E-89BB-15624BE46165}" dt="2023-02-19T01:44:41.880" v="303" actId="6549"/>
          <ac:spMkLst>
            <pc:docMk/>
            <pc:sldMk cId="0" sldId="257"/>
            <ac:spMk id="4098" creationId="{00000000-0000-0000-0000-000000000000}"/>
          </ac:spMkLst>
        </pc:spChg>
      </pc:sldChg>
      <pc:sldChg chg="modSp mod">
        <pc:chgData name="Jon Rosdahl" userId="2820f357-2dd4-4127-8713-e0bfde0fd756" providerId="ADAL" clId="{F5234C3F-E5E0-401E-89BB-15624BE46165}" dt="2023-02-19T01:53:29.520" v="526" actId="20577"/>
        <pc:sldMkLst>
          <pc:docMk/>
          <pc:sldMk cId="0" sldId="264"/>
        </pc:sldMkLst>
        <pc:spChg chg="mod">
          <ac:chgData name="Jon Rosdahl" userId="2820f357-2dd4-4127-8713-e0bfde0fd756" providerId="ADAL" clId="{F5234C3F-E5E0-401E-89BB-15624BE46165}" dt="2023-02-19T01:53:29.520" v="526" actId="20577"/>
          <ac:spMkLst>
            <pc:docMk/>
            <pc:sldMk cId="0" sldId="264"/>
            <ac:spMk id="11266" creationId="{00000000-0000-0000-0000-000000000000}"/>
          </ac:spMkLst>
        </pc:spChg>
      </pc:sldChg>
      <pc:sldChg chg="modSp mod modNotesTx">
        <pc:chgData name="Jon Rosdahl" userId="2820f357-2dd4-4127-8713-e0bfde0fd756" providerId="ADAL" clId="{F5234C3F-E5E0-401E-89BB-15624BE46165}" dt="2023-02-19T01:50:52.735" v="499" actId="20577"/>
        <pc:sldMkLst>
          <pc:docMk/>
          <pc:sldMk cId="3439635317" sldId="274"/>
        </pc:sldMkLst>
        <pc:spChg chg="mod">
          <ac:chgData name="Jon Rosdahl" userId="2820f357-2dd4-4127-8713-e0bfde0fd756" providerId="ADAL" clId="{F5234C3F-E5E0-401E-89BB-15624BE46165}" dt="2023-02-19T01:47:46.154" v="384" actId="20577"/>
          <ac:spMkLst>
            <pc:docMk/>
            <pc:sldMk cId="3439635317" sldId="274"/>
            <ac:spMk id="2" creationId="{00000000-0000-0000-0000-000000000000}"/>
          </ac:spMkLst>
        </pc:spChg>
        <pc:spChg chg="mod">
          <ac:chgData name="Jon Rosdahl" userId="2820f357-2dd4-4127-8713-e0bfde0fd756" providerId="ADAL" clId="{F5234C3F-E5E0-401E-89BB-15624BE46165}" dt="2023-02-19T01:50:52.735" v="499" actId="20577"/>
          <ac:spMkLst>
            <pc:docMk/>
            <pc:sldMk cId="3439635317" sldId="274"/>
            <ac:spMk id="3" creationId="{00000000-0000-0000-0000-000000000000}"/>
          </ac:spMkLst>
        </pc:spChg>
      </pc:sldChg>
      <pc:sldChg chg="modSp mod">
        <pc:chgData name="Jon Rosdahl" userId="2820f357-2dd4-4127-8713-e0bfde0fd756" providerId="ADAL" clId="{F5234C3F-E5E0-401E-89BB-15624BE46165}" dt="2023-02-19T01:48:59.289" v="429" actId="1076"/>
        <pc:sldMkLst>
          <pc:docMk/>
          <pc:sldMk cId="2099305387" sldId="285"/>
        </pc:sldMkLst>
        <pc:spChg chg="mod">
          <ac:chgData name="Jon Rosdahl" userId="2820f357-2dd4-4127-8713-e0bfde0fd756" providerId="ADAL" clId="{F5234C3F-E5E0-401E-89BB-15624BE46165}" dt="2023-02-19T01:47:12.181" v="355" actId="20577"/>
          <ac:spMkLst>
            <pc:docMk/>
            <pc:sldMk cId="2099305387" sldId="285"/>
            <ac:spMk id="2" creationId="{F3B43754-1163-4B0C-8310-62C38E10D93C}"/>
          </ac:spMkLst>
        </pc:spChg>
        <pc:spChg chg="mod">
          <ac:chgData name="Jon Rosdahl" userId="2820f357-2dd4-4127-8713-e0bfde0fd756" providerId="ADAL" clId="{F5234C3F-E5E0-401E-89BB-15624BE46165}" dt="2023-02-19T01:48:59.289" v="429" actId="1076"/>
          <ac:spMkLst>
            <pc:docMk/>
            <pc:sldMk cId="2099305387" sldId="285"/>
            <ac:spMk id="8" creationId="{A17284DF-72F3-4BE4-A17D-B2B7EC7499F0}"/>
          </ac:spMkLst>
        </pc:spChg>
      </pc:sldChg>
      <pc:sldChg chg="modSp mod">
        <pc:chgData name="Jon Rosdahl" userId="2820f357-2dd4-4127-8713-e0bfde0fd756" providerId="ADAL" clId="{F5234C3F-E5E0-401E-89BB-15624BE46165}" dt="2023-02-19T02:17:37.673" v="850" actId="33524"/>
        <pc:sldMkLst>
          <pc:docMk/>
          <pc:sldMk cId="822775208" sldId="287"/>
        </pc:sldMkLst>
        <pc:spChg chg="mod">
          <ac:chgData name="Jon Rosdahl" userId="2820f357-2dd4-4127-8713-e0bfde0fd756" providerId="ADAL" clId="{F5234C3F-E5E0-401E-89BB-15624BE46165}" dt="2023-02-19T02:17:37.673" v="850" actId="33524"/>
          <ac:spMkLst>
            <pc:docMk/>
            <pc:sldMk cId="822775208" sldId="287"/>
            <ac:spMk id="3" creationId="{8A337E3F-2C54-47D6-B9F4-C7408CA692FF}"/>
          </ac:spMkLst>
        </pc:spChg>
      </pc:sldChg>
      <pc:sldChg chg="modSp mod">
        <pc:chgData name="Jon Rosdahl" userId="2820f357-2dd4-4127-8713-e0bfde0fd756" providerId="ADAL" clId="{F5234C3F-E5E0-401E-89BB-15624BE46165}" dt="2023-02-19T01:52:17.580" v="509" actId="20577"/>
        <pc:sldMkLst>
          <pc:docMk/>
          <pc:sldMk cId="3866284722" sldId="325"/>
        </pc:sldMkLst>
        <pc:spChg chg="mod">
          <ac:chgData name="Jon Rosdahl" userId="2820f357-2dd4-4127-8713-e0bfde0fd756" providerId="ADAL" clId="{F5234C3F-E5E0-401E-89BB-15624BE46165}" dt="2023-02-19T01:52:17.580" v="509" actId="20577"/>
          <ac:spMkLst>
            <pc:docMk/>
            <pc:sldMk cId="3866284722" sldId="325"/>
            <ac:spMk id="3" creationId="{58F48A77-6149-4095-9848-28A693C82088}"/>
          </ac:spMkLst>
        </pc:spChg>
      </pc:sldChg>
      <pc:sldChg chg="modSp">
        <pc:chgData name="Jon Rosdahl" userId="2820f357-2dd4-4127-8713-e0bfde0fd756" providerId="ADAL" clId="{F5234C3F-E5E0-401E-89BB-15624BE46165}" dt="2023-02-19T02:07:57.125" v="835" actId="20577"/>
        <pc:sldMkLst>
          <pc:docMk/>
          <pc:sldMk cId="2493126378" sldId="329"/>
        </pc:sldMkLst>
        <pc:spChg chg="mod">
          <ac:chgData name="Jon Rosdahl" userId="2820f357-2dd4-4127-8713-e0bfde0fd756" providerId="ADAL" clId="{F5234C3F-E5E0-401E-89BB-15624BE46165}" dt="2023-02-19T02:07:57.125" v="835" actId="20577"/>
          <ac:spMkLst>
            <pc:docMk/>
            <pc:sldMk cId="2493126378" sldId="329"/>
            <ac:spMk id="8" creationId="{CB46589D-B045-4F67-96F9-108FD0B249A7}"/>
          </ac:spMkLst>
        </pc:spChg>
      </pc:sldChg>
      <pc:sldChg chg="modSp">
        <pc:chgData name="Jon Rosdahl" userId="2820f357-2dd4-4127-8713-e0bfde0fd756" providerId="ADAL" clId="{F5234C3F-E5E0-401E-89BB-15624BE46165}" dt="2023-02-19T02:08:36.718" v="843" actId="20577"/>
        <pc:sldMkLst>
          <pc:docMk/>
          <pc:sldMk cId="1784219855" sldId="331"/>
        </pc:sldMkLst>
        <pc:spChg chg="mod">
          <ac:chgData name="Jon Rosdahl" userId="2820f357-2dd4-4127-8713-e0bfde0fd756" providerId="ADAL" clId="{F5234C3F-E5E0-401E-89BB-15624BE46165}" dt="2023-02-19T02:08:36.718" v="843" actId="20577"/>
          <ac:spMkLst>
            <pc:docMk/>
            <pc:sldMk cId="1784219855" sldId="331"/>
            <ac:spMk id="8" creationId="{9E0431BB-C713-450C-90C3-EF5AFA8F2E34}"/>
          </ac:spMkLst>
        </pc:spChg>
      </pc:sldChg>
      <pc:sldChg chg="modSp mod">
        <pc:chgData name="Jon Rosdahl" userId="2820f357-2dd4-4127-8713-e0bfde0fd756" providerId="ADAL" clId="{F5234C3F-E5E0-401E-89BB-15624BE46165}" dt="2023-02-19T02:10:08.825" v="848" actId="6549"/>
        <pc:sldMkLst>
          <pc:docMk/>
          <pc:sldMk cId="2891040505" sldId="332"/>
        </pc:sldMkLst>
        <pc:spChg chg="mod">
          <ac:chgData name="Jon Rosdahl" userId="2820f357-2dd4-4127-8713-e0bfde0fd756" providerId="ADAL" clId="{F5234C3F-E5E0-401E-89BB-15624BE46165}" dt="2023-02-19T02:10:08.825" v="848" actId="6549"/>
          <ac:spMkLst>
            <pc:docMk/>
            <pc:sldMk cId="2891040505" sldId="332"/>
            <ac:spMk id="3" creationId="{FF45EDF8-F8B4-4C62-A574-17EE4A97B753}"/>
          </ac:spMkLst>
        </pc:spChg>
      </pc:sldChg>
      <pc:sldChg chg="modSp mod">
        <pc:chgData name="Jon Rosdahl" userId="2820f357-2dd4-4127-8713-e0bfde0fd756" providerId="ADAL" clId="{F5234C3F-E5E0-401E-89BB-15624BE46165}" dt="2023-02-19T01:45:22.792" v="316"/>
        <pc:sldMkLst>
          <pc:docMk/>
          <pc:sldMk cId="1968720319" sldId="2366"/>
        </pc:sldMkLst>
        <pc:spChg chg="mod">
          <ac:chgData name="Jon Rosdahl" userId="2820f357-2dd4-4127-8713-e0bfde0fd756" providerId="ADAL" clId="{F5234C3F-E5E0-401E-89BB-15624BE46165}" dt="2023-02-19T01:45:08.966" v="315" actId="20577"/>
          <ac:spMkLst>
            <pc:docMk/>
            <pc:sldMk cId="1968720319" sldId="2366"/>
            <ac:spMk id="2" creationId="{00000000-0000-0000-0000-000000000000}"/>
          </ac:spMkLst>
        </pc:spChg>
        <pc:spChg chg="mod">
          <ac:chgData name="Jon Rosdahl" userId="2820f357-2dd4-4127-8713-e0bfde0fd756" providerId="ADAL" clId="{F5234C3F-E5E0-401E-89BB-15624BE46165}" dt="2023-02-19T01:45:22.792" v="316"/>
          <ac:spMkLst>
            <pc:docMk/>
            <pc:sldMk cId="1968720319" sldId="2366"/>
            <ac:spMk id="3" creationId="{00000000-0000-0000-0000-000000000000}"/>
          </ac:spMkLst>
        </pc:spChg>
      </pc:sldChg>
      <pc:sldChg chg="addSp delSp modSp mod">
        <pc:chgData name="Jon Rosdahl" userId="2820f357-2dd4-4127-8713-e0bfde0fd756" providerId="ADAL" clId="{F5234C3F-E5E0-401E-89BB-15624BE46165}" dt="2023-02-19T01:59:30.323" v="626" actId="1076"/>
        <pc:sldMkLst>
          <pc:docMk/>
          <pc:sldMk cId="3559692747" sldId="2375"/>
        </pc:sldMkLst>
        <pc:spChg chg="del mod">
          <ac:chgData name="Jon Rosdahl" userId="2820f357-2dd4-4127-8713-e0bfde0fd756" providerId="ADAL" clId="{F5234C3F-E5E0-401E-89BB-15624BE46165}" dt="2023-02-19T01:56:14.594" v="575"/>
          <ac:spMkLst>
            <pc:docMk/>
            <pc:sldMk cId="3559692747" sldId="2375"/>
            <ac:spMk id="3" creationId="{91230F45-496A-4A52-B11F-D46382074B8B}"/>
          </ac:spMkLst>
        </pc:spChg>
        <pc:spChg chg="add del">
          <ac:chgData name="Jon Rosdahl" userId="2820f357-2dd4-4127-8713-e0bfde0fd756" providerId="ADAL" clId="{F5234C3F-E5E0-401E-89BB-15624BE46165}" dt="2023-02-19T01:55:44.966" v="567"/>
          <ac:spMkLst>
            <pc:docMk/>
            <pc:sldMk cId="3559692747" sldId="2375"/>
            <ac:spMk id="7" creationId="{ECC3C3EF-D186-42E6-EF44-99FF01FC62D6}"/>
          </ac:spMkLst>
        </pc:spChg>
        <pc:spChg chg="add mod">
          <ac:chgData name="Jon Rosdahl" userId="2820f357-2dd4-4127-8713-e0bfde0fd756" providerId="ADAL" clId="{F5234C3F-E5E0-401E-89BB-15624BE46165}" dt="2023-02-19T01:59:30.323" v="626" actId="1076"/>
          <ac:spMkLst>
            <pc:docMk/>
            <pc:sldMk cId="3559692747" sldId="2375"/>
            <ac:spMk id="8" creationId="{B2EE2183-289E-0BB1-688B-4D6393839DD6}"/>
          </ac:spMkLst>
        </pc:spChg>
      </pc:sldChg>
      <pc:sldChg chg="addSp delSp modSp add mod modClrScheme chgLayout">
        <pc:chgData name="Jon Rosdahl" userId="2820f357-2dd4-4127-8713-e0bfde0fd756" providerId="ADAL" clId="{F5234C3F-E5E0-401E-89BB-15624BE46165}" dt="2023-02-19T02:03:24.700" v="683" actId="20577"/>
        <pc:sldMkLst>
          <pc:docMk/>
          <pc:sldMk cId="1720301250" sldId="2376"/>
        </pc:sldMkLst>
        <pc:spChg chg="del mod ord">
          <ac:chgData name="Jon Rosdahl" userId="2820f357-2dd4-4127-8713-e0bfde0fd756" providerId="ADAL" clId="{F5234C3F-E5E0-401E-89BB-15624BE46165}" dt="2023-02-19T02:01:14.790" v="650" actId="700"/>
          <ac:spMkLst>
            <pc:docMk/>
            <pc:sldMk cId="1720301250" sldId="2376"/>
            <ac:spMk id="2" creationId="{D196EAC0-46C8-27BB-C4E4-4AA5FD605662}"/>
          </ac:spMkLst>
        </pc:spChg>
        <pc:spChg chg="del mod ord">
          <ac:chgData name="Jon Rosdahl" userId="2820f357-2dd4-4127-8713-e0bfde0fd756" providerId="ADAL" clId="{F5234C3F-E5E0-401E-89BB-15624BE46165}" dt="2023-02-19T02:01:14.790" v="650" actId="700"/>
          <ac:spMkLst>
            <pc:docMk/>
            <pc:sldMk cId="1720301250" sldId="2376"/>
            <ac:spMk id="3" creationId="{89657428-929F-F751-5780-8B3259488EC5}"/>
          </ac:spMkLst>
        </pc:spChg>
        <pc:spChg chg="mod ord">
          <ac:chgData name="Jon Rosdahl" userId="2820f357-2dd4-4127-8713-e0bfde0fd756" providerId="ADAL" clId="{F5234C3F-E5E0-401E-89BB-15624BE46165}" dt="2023-02-19T02:01:14.790" v="650" actId="700"/>
          <ac:spMkLst>
            <pc:docMk/>
            <pc:sldMk cId="1720301250" sldId="2376"/>
            <ac:spMk id="4" creationId="{E8A29F07-3544-2259-0F7A-47F61947A56A}"/>
          </ac:spMkLst>
        </pc:spChg>
        <pc:spChg chg="mod ord">
          <ac:chgData name="Jon Rosdahl" userId="2820f357-2dd4-4127-8713-e0bfde0fd756" providerId="ADAL" clId="{F5234C3F-E5E0-401E-89BB-15624BE46165}" dt="2023-02-19T02:01:14.790" v="650" actId="700"/>
          <ac:spMkLst>
            <pc:docMk/>
            <pc:sldMk cId="1720301250" sldId="2376"/>
            <ac:spMk id="5" creationId="{D15B5068-F880-59D9-75A8-3B028A4B792D}"/>
          </ac:spMkLst>
        </pc:spChg>
        <pc:spChg chg="mod ord">
          <ac:chgData name="Jon Rosdahl" userId="2820f357-2dd4-4127-8713-e0bfde0fd756" providerId="ADAL" clId="{F5234C3F-E5E0-401E-89BB-15624BE46165}" dt="2023-02-19T02:01:14.790" v="650" actId="700"/>
          <ac:spMkLst>
            <pc:docMk/>
            <pc:sldMk cId="1720301250" sldId="2376"/>
            <ac:spMk id="6" creationId="{EA60E870-754E-B506-DA3A-9297C9D0198F}"/>
          </ac:spMkLst>
        </pc:spChg>
        <pc:spChg chg="add mod ord">
          <ac:chgData name="Jon Rosdahl" userId="2820f357-2dd4-4127-8713-e0bfde0fd756" providerId="ADAL" clId="{F5234C3F-E5E0-401E-89BB-15624BE46165}" dt="2023-02-19T02:03:24.700" v="683" actId="20577"/>
          <ac:spMkLst>
            <pc:docMk/>
            <pc:sldMk cId="1720301250" sldId="2376"/>
            <ac:spMk id="7" creationId="{815364B4-72E6-84B0-DE8B-D3BE79EC6BD9}"/>
          </ac:spMkLst>
        </pc:spChg>
        <pc:spChg chg="add del mod ord">
          <ac:chgData name="Jon Rosdahl" userId="2820f357-2dd4-4127-8713-e0bfde0fd756" providerId="ADAL" clId="{F5234C3F-E5E0-401E-89BB-15624BE46165}" dt="2023-02-19T02:01:17.477" v="651"/>
          <ac:spMkLst>
            <pc:docMk/>
            <pc:sldMk cId="1720301250" sldId="2376"/>
            <ac:spMk id="8" creationId="{9B2A03AF-3DB1-1349-2601-6B24B36E0EF0}"/>
          </ac:spMkLst>
        </pc:spChg>
        <pc:spChg chg="add mod">
          <ac:chgData name="Jon Rosdahl" userId="2820f357-2dd4-4127-8713-e0bfde0fd756" providerId="ADAL" clId="{F5234C3F-E5E0-401E-89BB-15624BE46165}" dt="2023-02-19T02:01:24.828" v="652" actId="20577"/>
          <ac:spMkLst>
            <pc:docMk/>
            <pc:sldMk cId="1720301250" sldId="2376"/>
            <ac:spMk id="9" creationId="{53509F4A-6640-E72E-DBCF-F1E631B2D5BC}"/>
          </ac:spMkLst>
        </pc:spChg>
      </pc:sldChg>
      <pc:sldChg chg="addSp modSp del mod">
        <pc:chgData name="Jon Rosdahl" userId="2820f357-2dd4-4127-8713-e0bfde0fd756" providerId="ADAL" clId="{F5234C3F-E5E0-401E-89BB-15624BE46165}" dt="2023-02-19T02:01:04.123" v="646" actId="2696"/>
        <pc:sldMkLst>
          <pc:docMk/>
          <pc:sldMk cId="2954948995" sldId="2376"/>
        </pc:sldMkLst>
        <pc:spChg chg="add">
          <ac:chgData name="Jon Rosdahl" userId="2820f357-2dd4-4127-8713-e0bfde0fd756" providerId="ADAL" clId="{F5234C3F-E5E0-401E-89BB-15624BE46165}" dt="2023-02-19T01:59:47.080" v="627"/>
          <ac:spMkLst>
            <pc:docMk/>
            <pc:sldMk cId="2954948995" sldId="2376"/>
            <ac:spMk id="2" creationId="{CAAF2DF0-3F4F-7A84-C59E-11F79C540A9A}"/>
          </ac:spMkLst>
        </pc:spChg>
        <pc:spChg chg="mod">
          <ac:chgData name="Jon Rosdahl" userId="2820f357-2dd4-4127-8713-e0bfde0fd756" providerId="ADAL" clId="{F5234C3F-E5E0-401E-89BB-15624BE46165}" dt="2023-02-19T02:00:39.237" v="644"/>
          <ac:spMkLst>
            <pc:docMk/>
            <pc:sldMk cId="2954948995" sldId="2376"/>
            <ac:spMk id="7" creationId="{F2C36517-FA54-58C9-822C-0AF39D08E8D2}"/>
          </ac:spMkLst>
        </pc:spChg>
      </pc:sldChg>
      <pc:sldChg chg="add del">
        <pc:chgData name="Jon Rosdahl" userId="2820f357-2dd4-4127-8713-e0bfde0fd756" providerId="ADAL" clId="{F5234C3F-E5E0-401E-89BB-15624BE46165}" dt="2023-02-19T02:01:31.029" v="654"/>
        <pc:sldMkLst>
          <pc:docMk/>
          <pc:sldMk cId="947665267" sldId="2377"/>
        </pc:sldMkLst>
      </pc:sldChg>
      <pc:sldChg chg="del">
        <pc:chgData name="Jon Rosdahl" userId="2820f357-2dd4-4127-8713-e0bfde0fd756" providerId="ADAL" clId="{F5234C3F-E5E0-401E-89BB-15624BE46165}" dt="2023-02-19T02:01:04.133" v="648" actId="2696"/>
        <pc:sldMkLst>
          <pc:docMk/>
          <pc:sldMk cId="1072910465" sldId="2377"/>
        </pc:sldMkLst>
      </pc:sldChg>
      <pc:sldChg chg="add del">
        <pc:chgData name="Jon Rosdahl" userId="2820f357-2dd4-4127-8713-e0bfde0fd756" providerId="ADAL" clId="{F5234C3F-E5E0-401E-89BB-15624BE46165}" dt="2023-02-19T02:01:38.018" v="656"/>
        <pc:sldMkLst>
          <pc:docMk/>
          <pc:sldMk cId="3404824711" sldId="2377"/>
        </pc:sldMkLst>
      </pc:sldChg>
      <pc:sldChg chg="modSp add">
        <pc:chgData name="Jon Rosdahl" userId="2820f357-2dd4-4127-8713-e0bfde0fd756" providerId="ADAL" clId="{F5234C3F-E5E0-401E-89BB-15624BE46165}" dt="2023-02-19T02:03:37.362" v="684" actId="20577"/>
        <pc:sldMkLst>
          <pc:docMk/>
          <pc:sldMk cId="3643603125" sldId="2377"/>
        </pc:sldMkLst>
        <pc:spChg chg="mod">
          <ac:chgData name="Jon Rosdahl" userId="2820f357-2dd4-4127-8713-e0bfde0fd756" providerId="ADAL" clId="{F5234C3F-E5E0-401E-89BB-15624BE46165}" dt="2023-02-19T02:03:37.362" v="684" actId="20577"/>
          <ac:spMkLst>
            <pc:docMk/>
            <pc:sldMk cId="3643603125" sldId="2377"/>
            <ac:spMk id="2" creationId="{5AA67C5A-3C34-894B-149C-95D52DA23454}"/>
          </ac:spMkLst>
        </pc:spChg>
      </pc:sldChg>
      <pc:sldChg chg="del">
        <pc:chgData name="Jon Rosdahl" userId="2820f357-2dd4-4127-8713-e0bfde0fd756" providerId="ADAL" clId="{F5234C3F-E5E0-401E-89BB-15624BE46165}" dt="2023-02-19T02:00:05.473" v="629" actId="2696"/>
        <pc:sldMkLst>
          <pc:docMk/>
          <pc:sldMk cId="317682570" sldId="2378"/>
        </pc:sldMkLst>
      </pc:sldChg>
      <pc:sldChg chg="modSp add">
        <pc:chgData name="Jon Rosdahl" userId="2820f357-2dd4-4127-8713-e0bfde0fd756" providerId="ADAL" clId="{F5234C3F-E5E0-401E-89BB-15624BE46165}" dt="2023-02-19T02:03:46.452" v="685" actId="20577"/>
        <pc:sldMkLst>
          <pc:docMk/>
          <pc:sldMk cId="2274522582" sldId="2378"/>
        </pc:sldMkLst>
        <pc:spChg chg="mod">
          <ac:chgData name="Jon Rosdahl" userId="2820f357-2dd4-4127-8713-e0bfde0fd756" providerId="ADAL" clId="{F5234C3F-E5E0-401E-89BB-15624BE46165}" dt="2023-02-19T02:03:46.452" v="685" actId="20577"/>
          <ac:spMkLst>
            <pc:docMk/>
            <pc:sldMk cId="2274522582" sldId="2378"/>
            <ac:spMk id="2" creationId="{11304458-3A5B-5C51-4891-427B2298C5A2}"/>
          </ac:spMkLst>
        </pc:spChg>
      </pc:sldChg>
      <pc:sldChg chg="modSp add del">
        <pc:chgData name="Jon Rosdahl" userId="2820f357-2dd4-4127-8713-e0bfde0fd756" providerId="ADAL" clId="{F5234C3F-E5E0-401E-89BB-15624BE46165}" dt="2023-02-19T02:01:04.128" v="647" actId="2696"/>
        <pc:sldMkLst>
          <pc:docMk/>
          <pc:sldMk cId="3875294522" sldId="2378"/>
        </pc:sldMkLst>
        <pc:spChg chg="mod">
          <ac:chgData name="Jon Rosdahl" userId="2820f357-2dd4-4127-8713-e0bfde0fd756" providerId="ADAL" clId="{F5234C3F-E5E0-401E-89BB-15624BE46165}" dt="2023-02-19T02:00:47.415" v="645"/>
          <ac:spMkLst>
            <pc:docMk/>
            <pc:sldMk cId="3875294522" sldId="2378"/>
            <ac:spMk id="2" creationId="{B87D42D6-5F14-06C9-D2D7-02DDB19A29AF}"/>
          </ac:spMkLst>
        </pc:spChg>
      </pc:sldChg>
      <pc:sldChg chg="modSp add">
        <pc:chgData name="Jon Rosdahl" userId="2820f357-2dd4-4127-8713-e0bfde0fd756" providerId="ADAL" clId="{F5234C3F-E5E0-401E-89BB-15624BE46165}" dt="2023-02-19T02:03:20.035" v="682" actId="20577"/>
        <pc:sldMkLst>
          <pc:docMk/>
          <pc:sldMk cId="2019052389" sldId="2379"/>
        </pc:sldMkLst>
        <pc:spChg chg="mod">
          <ac:chgData name="Jon Rosdahl" userId="2820f357-2dd4-4127-8713-e0bfde0fd756" providerId="ADAL" clId="{F5234C3F-E5E0-401E-89BB-15624BE46165}" dt="2023-02-19T02:03:20.035" v="682" actId="20577"/>
          <ac:spMkLst>
            <pc:docMk/>
            <pc:sldMk cId="2019052389" sldId="2379"/>
            <ac:spMk id="2" creationId="{2D893767-6674-64C1-FF96-5F0745E91516}"/>
          </ac:spMkLst>
        </pc:spChg>
      </pc:sldChg>
      <pc:sldChg chg="modSp add">
        <pc:chgData name="Jon Rosdahl" userId="2820f357-2dd4-4127-8713-e0bfde0fd756" providerId="ADAL" clId="{F5234C3F-E5E0-401E-89BB-15624BE46165}" dt="2023-02-19T02:04:01.667" v="690" actId="20577"/>
        <pc:sldMkLst>
          <pc:docMk/>
          <pc:sldMk cId="1451371707" sldId="2380"/>
        </pc:sldMkLst>
        <pc:spChg chg="mod">
          <ac:chgData name="Jon Rosdahl" userId="2820f357-2dd4-4127-8713-e0bfde0fd756" providerId="ADAL" clId="{F5234C3F-E5E0-401E-89BB-15624BE46165}" dt="2023-02-19T02:04:01.667" v="690" actId="20577"/>
          <ac:spMkLst>
            <pc:docMk/>
            <pc:sldMk cId="1451371707" sldId="2380"/>
            <ac:spMk id="2" creationId="{B2865DA3-3963-75C8-8DF5-83346A13DF8F}"/>
          </ac:spMkLst>
        </pc:spChg>
      </pc:sldChg>
      <pc:sldMasterChg chg="modSp mod">
        <pc:chgData name="Jon Rosdahl" userId="2820f357-2dd4-4127-8713-e0bfde0fd756" providerId="ADAL" clId="{F5234C3F-E5E0-401E-89BB-15624BE46165}" dt="2023-02-19T01:35:21.743" v="9" actId="6549"/>
        <pc:sldMasterMkLst>
          <pc:docMk/>
          <pc:sldMasterMk cId="350243259" sldId="2147483738"/>
        </pc:sldMasterMkLst>
        <pc:spChg chg="mod">
          <ac:chgData name="Jon Rosdahl" userId="2820f357-2dd4-4127-8713-e0bfde0fd756" providerId="ADAL" clId="{F5234C3F-E5E0-401E-89BB-15624BE46165}" dt="2023-02-19T01:35:21.743" v="9" actId="6549"/>
          <ac:spMkLst>
            <pc:docMk/>
            <pc:sldMasterMk cId="350243259" sldId="214748373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802-11-23/0187r0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802-11-23/0187r0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802-11-23/0187r0</a:t>
            </a:r>
          </a:p>
        </p:txBody>
      </p:sp>
      <p:sp>
        <p:nvSpPr>
          <p:cNvPr id="5" name="Rectangle 3"/>
          <p:cNvSpPr>
            <a:spLocks noGrp="1" noChangeArrowheads="1"/>
          </p:cNvSpPr>
          <p:nvPr>
            <p:ph type="dt"/>
          </p:nvPr>
        </p:nvSpPr>
        <p:spPr>
          <a:ln/>
        </p:spPr>
        <p:txBody>
          <a:bodyPr/>
          <a:lstStyle/>
          <a:p>
            <a:r>
              <a:rPr lang="en-US"/>
              <a:t>March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802-11-23/0187r0</a:t>
            </a:r>
          </a:p>
        </p:txBody>
      </p:sp>
      <p:sp>
        <p:nvSpPr>
          <p:cNvPr id="5" name="Rectangle 3"/>
          <p:cNvSpPr>
            <a:spLocks noGrp="1" noChangeArrowheads="1"/>
          </p:cNvSpPr>
          <p:nvPr>
            <p:ph type="dt"/>
          </p:nvPr>
        </p:nvSpPr>
        <p:spPr>
          <a:ln/>
        </p:spPr>
        <p:txBody>
          <a:bodyPr/>
          <a:lstStyle/>
          <a:p>
            <a:r>
              <a:rPr lang="en-US"/>
              <a:t>March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802-11-23/0187r0</a:t>
            </a:r>
          </a:p>
        </p:txBody>
      </p:sp>
      <p:sp>
        <p:nvSpPr>
          <p:cNvPr id="5" name="Date Placeholder 4"/>
          <p:cNvSpPr>
            <a:spLocks noGrp="1"/>
          </p:cNvSpPr>
          <p:nvPr>
            <p:ph type="dt" idx="11"/>
          </p:nvPr>
        </p:nvSpPr>
        <p:spPr/>
        <p:txBody>
          <a:bodyPr/>
          <a:lstStyle/>
          <a:p>
            <a:pPr>
              <a:defRPr/>
            </a:pPr>
            <a:r>
              <a:rPr lang="en-US"/>
              <a:t>March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8</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802-11-23/0187r0</a:t>
            </a:r>
          </a:p>
        </p:txBody>
      </p:sp>
      <p:sp>
        <p:nvSpPr>
          <p:cNvPr id="5" name="Date Placeholder 4"/>
          <p:cNvSpPr>
            <a:spLocks noGrp="1"/>
          </p:cNvSpPr>
          <p:nvPr>
            <p:ph type="dt" idx="11"/>
          </p:nvPr>
        </p:nvSpPr>
        <p:spPr/>
        <p:txBody>
          <a:bodyPr/>
          <a:lstStyle/>
          <a:p>
            <a:pPr>
              <a:defRPr/>
            </a:pPr>
            <a:r>
              <a:rPr lang="en-US"/>
              <a:t>March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802-11-23/0187r0</a:t>
            </a:r>
          </a:p>
        </p:txBody>
      </p:sp>
      <p:sp>
        <p:nvSpPr>
          <p:cNvPr id="5" name="Date Placeholder 4"/>
          <p:cNvSpPr>
            <a:spLocks noGrp="1"/>
          </p:cNvSpPr>
          <p:nvPr>
            <p:ph type="dt" idx="11"/>
          </p:nvPr>
        </p:nvSpPr>
        <p:spPr/>
        <p:txBody>
          <a:bodyPr/>
          <a:lstStyle/>
          <a:p>
            <a:pPr>
              <a:defRPr/>
            </a:pPr>
            <a:r>
              <a:rPr lang="en-US"/>
              <a:t>March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802-11-23/0187r0</a:t>
            </a:r>
          </a:p>
        </p:txBody>
      </p:sp>
      <p:sp>
        <p:nvSpPr>
          <p:cNvPr id="5" name="Date Placeholder 4"/>
          <p:cNvSpPr>
            <a:spLocks noGrp="1"/>
          </p:cNvSpPr>
          <p:nvPr>
            <p:ph type="dt" idx="11"/>
          </p:nvPr>
        </p:nvSpPr>
        <p:spPr/>
        <p:txBody>
          <a:bodyPr/>
          <a:lstStyle/>
          <a:p>
            <a:pPr>
              <a:defRPr/>
            </a:pPr>
            <a:r>
              <a:rPr lang="en-US"/>
              <a:t>March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altLang="en-US" sz="1200" dirty="0"/>
              <a:t>Monday 13:30-15:30 and finish on Tuesday 10:30-12:30 ET.</a:t>
            </a:r>
          </a:p>
          <a:p>
            <a:r>
              <a:rPr lang="en-US" altLang="en-US" sz="1200" dirty="0"/>
              <a:t>Feedback to be reviewed on Thursda</a:t>
            </a:r>
            <a:r>
              <a:rPr lang="en-US" sz="1200" dirty="0"/>
              <a:t>y 16 March 2023, </a:t>
            </a:r>
            <a:r>
              <a:rPr lang="en-US" altLang="en-US" sz="1200" dirty="0"/>
              <a:t>10:30-12:30 ET </a:t>
            </a:r>
          </a:p>
          <a:p>
            <a:endParaRPr lang="en-US" dirty="0"/>
          </a:p>
        </p:txBody>
      </p:sp>
      <p:sp>
        <p:nvSpPr>
          <p:cNvPr id="4" name="Header Placeholder 3"/>
          <p:cNvSpPr>
            <a:spLocks noGrp="1"/>
          </p:cNvSpPr>
          <p:nvPr>
            <p:ph type="hdr" idx="10"/>
          </p:nvPr>
        </p:nvSpPr>
        <p:spPr/>
        <p:txBody>
          <a:bodyPr/>
          <a:lstStyle/>
          <a:p>
            <a:r>
              <a:rPr lang="en-US"/>
              <a:t>doc.: IEEE 802-11-23/0187r0</a:t>
            </a:r>
          </a:p>
        </p:txBody>
      </p:sp>
      <p:sp>
        <p:nvSpPr>
          <p:cNvPr id="5" name="Date Placeholder 4"/>
          <p:cNvSpPr>
            <a:spLocks noGrp="1"/>
          </p:cNvSpPr>
          <p:nvPr>
            <p:ph type="dt" idx="11"/>
          </p:nvPr>
        </p:nvSpPr>
        <p:spPr/>
        <p:txBody>
          <a:bodyPr/>
          <a:lstStyle/>
          <a:p>
            <a:r>
              <a:rPr lang="en-US"/>
              <a:t>March 2023</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dirty="0"/>
              <a:t>Monday 13:30-15:30 and finish on Tuesday 10:30-12:30 ET.</a:t>
            </a:r>
          </a:p>
          <a:p>
            <a:r>
              <a:rPr lang="en-US" altLang="en-US" sz="1200" dirty="0"/>
              <a:t>Feedback to be reviewed on Thursda</a:t>
            </a:r>
            <a:r>
              <a:rPr lang="en-US" sz="1200" dirty="0"/>
              <a:t>y 16 March 2023, </a:t>
            </a:r>
            <a:r>
              <a:rPr lang="en-US" altLang="en-US" sz="1200" dirty="0"/>
              <a:t>10:30-12:30 ET </a:t>
            </a:r>
          </a:p>
          <a:p>
            <a:endParaRPr lang="en-US" dirty="0"/>
          </a:p>
        </p:txBody>
      </p:sp>
      <p:sp>
        <p:nvSpPr>
          <p:cNvPr id="4" name="Header Placeholder 3"/>
          <p:cNvSpPr>
            <a:spLocks noGrp="1"/>
          </p:cNvSpPr>
          <p:nvPr>
            <p:ph type="hdr"/>
          </p:nvPr>
        </p:nvSpPr>
        <p:spPr/>
        <p:txBody>
          <a:bodyPr/>
          <a:lstStyle/>
          <a:p>
            <a:r>
              <a:rPr lang="en-US"/>
              <a:t>doc.: IEEE 802-11-23/0187r0</a:t>
            </a:r>
          </a:p>
        </p:txBody>
      </p:sp>
      <p:sp>
        <p:nvSpPr>
          <p:cNvPr id="5" name="Date Placeholder 4"/>
          <p:cNvSpPr>
            <a:spLocks noGrp="1"/>
          </p:cNvSpPr>
          <p:nvPr>
            <p:ph type="dt"/>
          </p:nvPr>
        </p:nvSpPr>
        <p:spPr/>
        <p:txBody>
          <a:bodyPr/>
          <a:lstStyle/>
          <a:p>
            <a:r>
              <a:rPr lang="en-US"/>
              <a:t>March 2023</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278682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802-11-23/0187r0</a:t>
            </a:r>
          </a:p>
        </p:txBody>
      </p:sp>
      <p:sp>
        <p:nvSpPr>
          <p:cNvPr id="5" name="Rectangle 3"/>
          <p:cNvSpPr>
            <a:spLocks noGrp="1" noChangeArrowheads="1"/>
          </p:cNvSpPr>
          <p:nvPr>
            <p:ph type="dt"/>
          </p:nvPr>
        </p:nvSpPr>
        <p:spPr>
          <a:ln/>
        </p:spPr>
        <p:txBody>
          <a:bodyPr/>
          <a:lstStyle/>
          <a:p>
            <a:r>
              <a:rPr lang="en-US"/>
              <a:t>March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2023</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March 2023</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March 2023</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March 2023</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March 2023</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March 2023</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March 2023</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2023</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2023</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March 2023</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11-23-0187r0</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ec/dcn/21/ec-21-0207-23-0PNP-ieee-802-lmsc-working-group-policies-and-procedures.pdf" TargetMode="External"/><Relationship Id="rId3" Type="http://schemas.openxmlformats.org/officeDocument/2006/relationships/hyperlink" Target="http://www.ieee802.org/devdocs.shtml" TargetMode="External"/><Relationship Id="rId7" Type="http://schemas.openxmlformats.org/officeDocument/2006/relationships/hyperlink" Target="https://mentor.ieee.org/802-ec/dcn/18/ec-18-0064-01-0PNP-csd-template-in-doc-format.doc"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ec/dcn/18/ec-18-0063-01-0PNP-csd-template-in-odt-format.odt" TargetMode="External"/><Relationship Id="rId11" Type="http://schemas.openxmlformats.org/officeDocument/2006/relationships/hyperlink" Target="http://www.ieee802.org/11/Rules/rules.shtml" TargetMode="External"/><Relationship Id="rId5" Type="http://schemas.openxmlformats.org/officeDocument/2006/relationships/hyperlink" Target="https://mentor.ieee.org/802-ec/dcn/17/ec-17-0090-25-0PNP-ieee-802-lmsc-operations-manual.pdf" TargetMode="External"/><Relationship Id="rId10" Type="http://schemas.openxmlformats.org/officeDocument/2006/relationships/hyperlink" Target="https://mentor.ieee.org/802-ec/dcn/17/ec-17-0093-05-0PNP-ieee-802-participation-slide-ppt.ppt" TargetMode="External"/><Relationship Id="rId4" Type="http://schemas.openxmlformats.org/officeDocument/2006/relationships/hyperlink" Target="https://ieee.box.com/v/PandP-LMSC" TargetMode="External"/><Relationship Id="rId9" Type="http://schemas.openxmlformats.org/officeDocument/2006/relationships/hyperlink" Target="https://mentor.ieee.org/802-ec/dcn/17/ec-17-0120-31-0PNP-ieee-802-lmsc-chairs-guidelines.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1638-00-0000-802-11-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www.ieee802.org/1/files/public/docs2023/dx-draft-CSD-0123-v01.pdf" TargetMode="External"/><Relationship Id="rId3" Type="http://schemas.openxmlformats.org/officeDocument/2006/relationships/hyperlink" Target="https://www.ieee802.org/1/files/public/docs2023/dm-draft-PAR-modification-0123-v01.pdf" TargetMode="External"/><Relationship Id="rId7" Type="http://schemas.openxmlformats.org/officeDocument/2006/relationships/hyperlink" Target="https://www.ieee802.org/1/files/public/docs2023/dx-draft-PAR-0123-v01.pdf" TargetMode="External"/><Relationship Id="rId2" Type="http://schemas.openxmlformats.org/officeDocument/2006/relationships/hyperlink" Target="https://protect2.fireeye.com/v1/url?k=31323334-501d5122-313273af-454445555731-5b71d938202925cb&amp;q=1&amp;e=3ce7bd91-7b15-445d-bcbf-04d2367d3f9b&amp;u=https%3A%2F%2Fwww.ieee802.org%2F1%2Ffiles%2Fpublic%2Fdocs2023%2Fmaint-draft-cs-2020-cor1-PAR-modification-0123-v02.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3/dt-draft-CSD-modification-0123-v01.pdf" TargetMode="External"/><Relationship Id="rId5" Type="http://schemas.openxmlformats.org/officeDocument/2006/relationships/hyperlink" Target="https://www.ieee802.org/1/files/public/docs2023/dt-draft-PAR-modification-0123-v01.pdf" TargetMode="External"/><Relationship Id="rId10" Type="http://schemas.openxmlformats.org/officeDocument/2006/relationships/hyperlink" Target="https://www.ieee802.org/1/files/public/docs2023/du-draft-CSD-0123-v01.pdf" TargetMode="External"/><Relationship Id="rId4" Type="http://schemas.openxmlformats.org/officeDocument/2006/relationships/hyperlink" Target="https://www.ieee802.org/1/files/public/docs2023/dm-draft-CSD-modification-0123-v01.pdf" TargetMode="External"/><Relationship Id="rId9" Type="http://schemas.openxmlformats.org/officeDocument/2006/relationships/hyperlink" Target="https://www.ieee802.org/1/files/public/docs2023/du-draft-PAR-0123-v01.pdf"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2/11-22-1940-00-0PAR-minutes-november-2022-session.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www.ieee802.org/1/files/public/docs2023/dx-draft-CSD-0123-v01.pdf" TargetMode="External"/><Relationship Id="rId3" Type="http://schemas.openxmlformats.org/officeDocument/2006/relationships/hyperlink" Target="https://www.ieee802.org/1/files/public/docs2023/dm-draft-PAR-modification-0123-v01.pdf" TargetMode="External"/><Relationship Id="rId7" Type="http://schemas.openxmlformats.org/officeDocument/2006/relationships/hyperlink" Target="https://www.ieee802.org/1/files/public/docs2023/dx-draft-PAR-0123-v01.pdf" TargetMode="External"/><Relationship Id="rId2" Type="http://schemas.openxmlformats.org/officeDocument/2006/relationships/hyperlink" Target="https://protect2.fireeye.com/v1/url?k=31323334-501d5122-313273af-454445555731-5b71d938202925cb&amp;q=1&amp;e=3ce7bd91-7b15-445d-bcbf-04d2367d3f9b&amp;u=https%3A%2F%2Fwww.ieee802.org%2F1%2Ffiles%2Fpublic%2Fdocs2023%2Fmaint-draft-cs-2020-cor1-PAR-modification-0123-v02.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3/dt-draft-CSD-modification-0123-v01.pdf" TargetMode="External"/><Relationship Id="rId5" Type="http://schemas.openxmlformats.org/officeDocument/2006/relationships/hyperlink" Target="https://www.ieee802.org/1/files/public/docs2023/dt-draft-PAR-modification-0123-v01.pdf" TargetMode="External"/><Relationship Id="rId10" Type="http://schemas.openxmlformats.org/officeDocument/2006/relationships/hyperlink" Target="https://www.ieee802.org/1/files/public/docs2023/du-draft-CSD-0123-v01.pdf" TargetMode="External"/><Relationship Id="rId4" Type="http://schemas.openxmlformats.org/officeDocument/2006/relationships/hyperlink" Target="https://www.ieee802.org/1/files/public/docs2023/dm-draft-CSD-modification-0123-v01.pdf" TargetMode="External"/><Relationship Id="rId9" Type="http://schemas.openxmlformats.org/officeDocument/2006/relationships/hyperlink" Target="https://www.ieee802.org/1/files/public/docs2023/du-draft-PAR-0123-v01.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hyperlink" Target="https://protect2.fireeye.com/v1/url?k=31323334-501d5122-313273af-454445555731-5b71d938202925cb&amp;q=1&amp;e=3ce7bd91-7b15-445d-bcbf-04d2367d3f9b&amp;u=https%3A%2F%2Fwww.ieee802.org%2F1%2Ffiles%2Fpublic%2Fdocs2023%2Fmaint-draft-cs-2020-cor1-PAR-modification-0123-v02.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ieee802.org/1/files/public/docs2023/dm-draft-CSD-modification-0123-v01.pdf" TargetMode="External"/><Relationship Id="rId2" Type="http://schemas.openxmlformats.org/officeDocument/2006/relationships/hyperlink" Target="https://www.ieee802.org/1/files/public/docs2023/dm-draft-PAR-modification-0123-v01.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www.ieee802.org/1/files/public/docs2023/dx-draft-CSD-0123-v01.pdf" TargetMode="External"/><Relationship Id="rId3" Type="http://schemas.openxmlformats.org/officeDocument/2006/relationships/hyperlink" Target="https://www.ieee802.org/1/files/public/docs2023/dm-draft-PAR-modification-0123-v01.pdf" TargetMode="External"/><Relationship Id="rId7" Type="http://schemas.openxmlformats.org/officeDocument/2006/relationships/hyperlink" Target="https://www.ieee802.org/1/files/public/docs2023/dx-draft-PAR-0123-v01.pdf" TargetMode="External"/><Relationship Id="rId2" Type="http://schemas.openxmlformats.org/officeDocument/2006/relationships/hyperlink" Target="https://protect2.fireeye.com/v1/url?k=31323334-501d5122-313273af-454445555731-5b71d938202925cb&amp;q=1&amp;e=3ce7bd91-7b15-445d-bcbf-04d2367d3f9b&amp;u=https%3A%2F%2Fwww.ieee802.org%2F1%2Ffiles%2Fpublic%2Fdocs2023%2Fmaint-draft-cs-2020-cor1-PAR-modification-0123-v02.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3/dt-draft-CSD-modification-0123-v01.pdf" TargetMode="External"/><Relationship Id="rId5" Type="http://schemas.openxmlformats.org/officeDocument/2006/relationships/hyperlink" Target="https://www.ieee802.org/1/files/public/docs2023/dt-draft-PAR-modification-0123-v01.pdf" TargetMode="External"/><Relationship Id="rId10" Type="http://schemas.openxmlformats.org/officeDocument/2006/relationships/hyperlink" Target="https://www.ieee802.org/1/files/public/docs2023/du-draft-CSD-0123-v01.pdf" TargetMode="External"/><Relationship Id="rId4" Type="http://schemas.openxmlformats.org/officeDocument/2006/relationships/hyperlink" Target="https://www.ieee802.org/1/files/public/docs2023/dm-draft-CSD-modification-0123-v01.pdf" TargetMode="External"/><Relationship Id="rId9" Type="http://schemas.openxmlformats.org/officeDocument/2006/relationships/hyperlink" Target="https://www.ieee802.org/1/files/public/docs2023/du-draft-PAR-0123-v01.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ieee802.org/1/files/public/docs2023/dt-draft-CSD-modification-0123-v01.pdf" TargetMode="External"/><Relationship Id="rId2" Type="http://schemas.openxmlformats.org/officeDocument/2006/relationships/hyperlink" Target="https://www.ieee802.org/1/files/public/docs2023/dt-draft-PAR-modification-0123-v01.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ieee802.org/1/files/public/docs2023/dx-draft-CSD-0123-v01.pdf" TargetMode="External"/><Relationship Id="rId2" Type="http://schemas.openxmlformats.org/officeDocument/2006/relationships/hyperlink" Target="https://www.ieee802.org/1/files/public/docs2023/dx-draft-PAR-0123-v01.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ieee802.org/1/files/public/docs2023/du-draft-CSD-0123-v01.pdf" TargetMode="External"/><Relationship Id="rId2" Type="http://schemas.openxmlformats.org/officeDocument/2006/relationships/hyperlink" Target="https://www.ieee802.org/1/files/public/docs2023/du-draft-PAR-0123-v01.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hyperlink" Target="https://ieee802.org/PARs.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3-0187-00-0PAR-PAR%20Review%20SC%20-%20Meeting%20Agenda%20and%20Comment%20slides%20-%20March%202023%20-%20Mixed-Mode%20Plenary.ppt"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1940-00-0PAR-minutes-november-2022-session.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	PAR Review SC - Meeting Agenda and Comment slides - March 2023 - Mixed-Mode Plenary</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2023-03-13</a:t>
            </a:r>
          </a:p>
        </p:txBody>
      </p:sp>
      <p:sp>
        <p:nvSpPr>
          <p:cNvPr id="6" name="Date Placeholder 3"/>
          <p:cNvSpPr>
            <a:spLocks noGrp="1"/>
          </p:cNvSpPr>
          <p:nvPr>
            <p:ph type="dt" idx="10"/>
          </p:nvPr>
        </p:nvSpPr>
        <p:spPr/>
        <p:txBody>
          <a:bodyPr/>
          <a:lstStyle/>
          <a:p>
            <a:r>
              <a:rPr lang="en-US"/>
              <a:t>March 2023</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name="Document" r:id="rId3" imgW="8289564" imgH="2521714" progId="Word.Document.8">
                  <p:embed/>
                </p:oleObj>
              </mc:Choice>
              <mc:Fallback>
                <p:oleObj name="Document" r:id="rId3" imgW="8289564" imgH="2521714" progId="Word.Document.8">
                  <p:embed/>
                  <p:pic>
                    <p:nvPicPr>
                      <p:cNvPr id="3075" name="Object 3"/>
                      <p:cNvPicPr>
                        <a:picLocks noChangeAspect="1" noChangeArrowheads="1"/>
                      </p:cNvPicPr>
                      <p:nvPr/>
                    </p:nvPicPr>
                    <p:blipFill>
                      <a:blip r:embed="rId4"/>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2023</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2" y="1484784"/>
            <a:ext cx="10475382" cy="4809655"/>
          </a:xfrm>
          <a:noFill/>
        </p:spPr>
        <p:txBody>
          <a:bodyPr/>
          <a:lstStyle/>
          <a:p>
            <a:r>
              <a:rPr lang="en-US" b="1" i="0" dirty="0">
                <a:solidFill>
                  <a:srgbClr val="000000"/>
                </a:solidFill>
                <a:effectLst/>
              </a:rPr>
              <a:t>IEEE LMSC 802 policies and procedures/operations manual: </a:t>
            </a:r>
            <a:r>
              <a:rPr lang="en-US" altLang="en-US" sz="2000" dirty="0">
                <a:hlinkClick r:id="rId3"/>
              </a:rPr>
              <a:t>http://www.ieee802.org/devdocs.shtml</a:t>
            </a:r>
            <a:r>
              <a:rPr lang="en-US" altLang="en-US" sz="2000" dirty="0"/>
              <a:t> </a:t>
            </a:r>
          </a:p>
          <a:p>
            <a:pPr algn="l">
              <a:buFont typeface="Arial" panose="020B0604020202020204" pitchFamily="34" charset="0"/>
              <a:buChar char="•"/>
            </a:pPr>
            <a:r>
              <a:rPr lang="en-US" b="0" i="0" dirty="0">
                <a:solidFill>
                  <a:srgbClr val="000000"/>
                </a:solidFill>
                <a:effectLst/>
                <a:hlinkClick r:id="rId4"/>
              </a:rPr>
              <a:t>IEEE 802 Policies &amp; Procedures</a:t>
            </a:r>
            <a:r>
              <a:rPr lang="en-US" b="0" i="0" dirty="0">
                <a:solidFill>
                  <a:srgbClr val="000000"/>
                </a:solidFill>
                <a:effectLst/>
              </a:rPr>
              <a:t> </a:t>
            </a:r>
            <a:r>
              <a:rPr lang="en-US" sz="2000" b="0" i="0" dirty="0">
                <a:solidFill>
                  <a:srgbClr val="000000"/>
                </a:solidFill>
                <a:effectLst/>
              </a:rPr>
              <a:t>(approved by IEEE-SA Standards Board 22 May 2020) </a:t>
            </a:r>
            <a:endParaRPr lang="en-US" b="0" i="0" dirty="0">
              <a:solidFill>
                <a:srgbClr val="000000"/>
              </a:solidFill>
              <a:effectLst/>
            </a:endParaRPr>
          </a:p>
          <a:p>
            <a:pPr algn="l">
              <a:buFont typeface="Arial" panose="020B0604020202020204" pitchFamily="34" charset="0"/>
              <a:buChar char="•"/>
            </a:pPr>
            <a:r>
              <a:rPr lang="en-US" b="0" i="0" dirty="0">
                <a:solidFill>
                  <a:srgbClr val="000000"/>
                </a:solidFill>
                <a:effectLst/>
                <a:hlinkClick r:id="rId5"/>
              </a:rPr>
              <a:t>IEEE 802 Operations Manual</a:t>
            </a:r>
            <a:r>
              <a:rPr lang="en-US" sz="2000" b="0" i="0" dirty="0">
                <a:solidFill>
                  <a:srgbClr val="000000"/>
                </a:solidFill>
                <a:effectLst/>
              </a:rPr>
              <a:t>, v25, effective 19 November 2021</a:t>
            </a:r>
            <a:endParaRPr lang="en-US" b="0" i="0" dirty="0">
              <a:solidFill>
                <a:srgbClr val="000000"/>
              </a:solidFill>
              <a:effectLst/>
            </a:endParaRPr>
          </a:p>
          <a:p>
            <a:pPr marL="742950" lvl="1" indent="-285750" algn="l">
              <a:buFont typeface="Arial" panose="020B0604020202020204" pitchFamily="34" charset="0"/>
              <a:buChar char="•"/>
            </a:pPr>
            <a:r>
              <a:rPr lang="en-US" sz="1800" b="0" i="0" dirty="0">
                <a:solidFill>
                  <a:srgbClr val="000000"/>
                </a:solidFill>
                <a:effectLst/>
              </a:rPr>
              <a:t>Criteria for Standards Development (CSD) in </a:t>
            </a:r>
            <a:r>
              <a:rPr lang="en-US" sz="1800" b="0" i="0" dirty="0">
                <a:solidFill>
                  <a:srgbClr val="000000"/>
                </a:solidFill>
                <a:effectLst/>
                <a:hlinkClick r:id="rId6"/>
              </a:rPr>
              <a:t>Open Document Format (ODF)</a:t>
            </a:r>
            <a:r>
              <a:rPr lang="en-US" sz="1800" b="0" i="0" dirty="0">
                <a:solidFill>
                  <a:srgbClr val="000000"/>
                </a:solidFill>
                <a:effectLst/>
              </a:rPr>
              <a:t> </a:t>
            </a:r>
            <a:r>
              <a:rPr lang="en-US" sz="1800" b="0" i="1" dirty="0">
                <a:solidFill>
                  <a:srgbClr val="000000"/>
                </a:solidFill>
                <a:effectLst/>
              </a:rPr>
              <a:t>(revision 1, last updated 31 August 2020)</a:t>
            </a:r>
            <a:r>
              <a:rPr lang="en-US" sz="1800" b="0" i="0" dirty="0">
                <a:solidFill>
                  <a:srgbClr val="000000"/>
                </a:solidFill>
                <a:effectLst/>
              </a:rPr>
              <a:t> and </a:t>
            </a:r>
            <a:r>
              <a:rPr lang="en-US" sz="1800" b="0" i="0" dirty="0">
                <a:solidFill>
                  <a:srgbClr val="000000"/>
                </a:solidFill>
                <a:effectLst/>
                <a:hlinkClick r:id="rId7"/>
              </a:rPr>
              <a:t>Word 97/2000/XP format</a:t>
            </a:r>
            <a:r>
              <a:rPr lang="en-US" sz="1800" b="0" i="0" dirty="0">
                <a:solidFill>
                  <a:srgbClr val="000000"/>
                </a:solidFill>
                <a:effectLst/>
              </a:rPr>
              <a:t> </a:t>
            </a:r>
            <a:r>
              <a:rPr lang="en-US" sz="1800" b="0" i="1" dirty="0">
                <a:solidFill>
                  <a:srgbClr val="000000"/>
                </a:solidFill>
                <a:effectLst/>
              </a:rPr>
              <a:t>(revision 1, last updated 31 August 2020)</a:t>
            </a:r>
            <a:r>
              <a:rPr lang="en-US" sz="1800" b="0" i="0" dirty="0">
                <a:solidFill>
                  <a:srgbClr val="000000"/>
                </a:solidFill>
                <a:effectLst/>
              </a:rPr>
              <a:t>.</a:t>
            </a:r>
          </a:p>
          <a:p>
            <a:pPr algn="l">
              <a:buFont typeface="Arial" panose="020B0604020202020204" pitchFamily="34" charset="0"/>
              <a:buChar char="•"/>
            </a:pPr>
            <a:r>
              <a:rPr lang="en-US" b="0" i="0" dirty="0">
                <a:solidFill>
                  <a:srgbClr val="000000"/>
                </a:solidFill>
                <a:effectLst/>
                <a:hlinkClick r:id="rId8"/>
              </a:rPr>
              <a:t>IEEE 802 Working Group Policies and Procedures</a:t>
            </a:r>
            <a:r>
              <a:rPr lang="en-US" b="0" i="0" dirty="0">
                <a:solidFill>
                  <a:srgbClr val="000000"/>
                </a:solidFill>
                <a:effectLst/>
              </a:rPr>
              <a:t> </a:t>
            </a:r>
            <a:r>
              <a:rPr lang="en-US" sz="2000" b="0" i="0" dirty="0">
                <a:solidFill>
                  <a:srgbClr val="000000"/>
                </a:solidFill>
                <a:effectLst/>
              </a:rPr>
              <a:t>v23, effective 7 December 2021.</a:t>
            </a:r>
          </a:p>
          <a:p>
            <a:pPr algn="l">
              <a:buFont typeface="Arial" panose="020B0604020202020204" pitchFamily="34" charset="0"/>
              <a:buChar char="•"/>
            </a:pPr>
            <a:r>
              <a:rPr lang="en-US" b="0" i="0" dirty="0">
                <a:solidFill>
                  <a:srgbClr val="000000"/>
                </a:solidFill>
                <a:effectLst/>
                <a:hlinkClick r:id="rId9"/>
              </a:rPr>
              <a:t>IEEE 802 LMSC Chair's Guidelines</a:t>
            </a:r>
            <a:r>
              <a:rPr lang="en-US" b="0" i="0" dirty="0">
                <a:solidFill>
                  <a:srgbClr val="000000"/>
                </a:solidFill>
                <a:effectLst/>
              </a:rPr>
              <a:t>, </a:t>
            </a:r>
            <a:r>
              <a:rPr lang="en-US" sz="2000" b="0" i="0" dirty="0">
                <a:solidFill>
                  <a:srgbClr val="000000"/>
                </a:solidFill>
                <a:effectLst/>
              </a:rPr>
              <a:t>v31, effective 23 July 2021</a:t>
            </a:r>
          </a:p>
          <a:p>
            <a:pPr algn="l">
              <a:buFont typeface="Arial" panose="020B0604020202020204" pitchFamily="34" charset="0"/>
              <a:buChar char="•"/>
            </a:pPr>
            <a:r>
              <a:rPr lang="en-US" b="1" i="0" dirty="0">
                <a:solidFill>
                  <a:srgbClr val="000000"/>
                </a:solidFill>
                <a:effectLst/>
              </a:rPr>
              <a:t>IEEE Participant Behavior - Individual Method</a:t>
            </a:r>
            <a:endParaRPr lang="en-US" b="0" i="0" dirty="0">
              <a:solidFill>
                <a:srgbClr val="000000"/>
              </a:solidFill>
              <a:effectLst/>
            </a:endParaRPr>
          </a:p>
          <a:p>
            <a:pPr marL="742950" lvl="1" indent="-285750" algn="l">
              <a:buFont typeface="Arial" panose="020B0604020202020204" pitchFamily="34" charset="0"/>
              <a:buChar char="•"/>
            </a:pPr>
            <a:r>
              <a:rPr lang="en-US" b="0" i="0" dirty="0">
                <a:solidFill>
                  <a:srgbClr val="000000"/>
                </a:solidFill>
                <a:effectLst/>
                <a:hlinkClick r:id="rId10"/>
              </a:rPr>
              <a:t>Slide detailing appropriate participant behavior</a:t>
            </a:r>
            <a:r>
              <a:rPr lang="en-US" b="0" i="0" dirty="0">
                <a:solidFill>
                  <a:srgbClr val="000000"/>
                </a:solidFill>
                <a:effectLst/>
              </a:rPr>
              <a:t> (PDF).</a:t>
            </a:r>
          </a:p>
          <a:p>
            <a:pPr marL="742950" lvl="1" indent="-285750" algn="l">
              <a:buFont typeface="Arial" panose="020B0604020202020204" pitchFamily="34" charset="0"/>
              <a:buChar char="•"/>
            </a:pPr>
            <a:endParaRPr lang="en-US" b="0" i="0" dirty="0">
              <a:solidFill>
                <a:srgbClr val="000000"/>
              </a:solidFill>
              <a:effectLst/>
            </a:endParaRPr>
          </a:p>
          <a:p>
            <a:r>
              <a:rPr lang="en-US" dirty="0"/>
              <a:t>Policies and Procedures hierarchy</a:t>
            </a:r>
            <a:r>
              <a:rPr lang="en-US" sz="1600" dirty="0"/>
              <a:t>: </a:t>
            </a:r>
            <a:r>
              <a:rPr lang="en-US" sz="1600" b="0" dirty="0">
                <a:hlinkClick r:id="rId11"/>
              </a:rPr>
              <a:t>http://www.ieee802.org/11/Rules/rules.shtml</a:t>
            </a:r>
            <a:endParaRPr lang="en-US" sz="1600" b="0" dirty="0"/>
          </a:p>
          <a:p>
            <a:endParaRPr lang="en-US" sz="1600" b="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2023</a:t>
            </a:r>
          </a:p>
        </p:txBody>
      </p:sp>
    </p:spTree>
    <p:extLst>
      <p:ext uri="{BB962C8B-B14F-4D97-AF65-F5344CB8AC3E}">
        <p14:creationId xmlns:p14="http://schemas.microsoft.com/office/powerpoint/2010/main" val="23328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15 Sept 2022):</a:t>
            </a:r>
          </a:p>
          <a:p>
            <a:pPr lvl="1"/>
            <a:r>
              <a:rPr lang="en-US" altLang="en-US" dirty="0">
                <a:hlinkClick r:id="rId3"/>
              </a:rPr>
              <a:t>https://mentor.ieee.org/802.11/dcn/22/11-22-1638-00-0000-802-11-operations-manual.docx</a:t>
            </a:r>
            <a:endParaRPr lang="en-US" altLang="en-US" dirty="0"/>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2023</a:t>
            </a:r>
          </a:p>
        </p:txBody>
      </p:sp>
    </p:spTree>
    <p:extLst>
      <p:ext uri="{BB962C8B-B14F-4D97-AF65-F5344CB8AC3E}">
        <p14:creationId xmlns:p14="http://schemas.microsoft.com/office/powerpoint/2010/main" val="925929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1087013"/>
          </a:xfrm>
        </p:spPr>
        <p:txBody>
          <a:bodyPr/>
          <a:lstStyle/>
          <a:p>
            <a:r>
              <a:rPr lang="en-US" sz="2400" dirty="0"/>
              <a:t>IEEE 802 PARs &amp; ICAIDs under consideration</a:t>
            </a:r>
            <a:br>
              <a:rPr lang="en-US" sz="2400" dirty="0"/>
            </a:br>
            <a:r>
              <a:rPr lang="en-US" sz="2400" dirty="0"/>
              <a:t>for 2023 March IEEE 802 Mixed-mode Plenary</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628800"/>
            <a:ext cx="10547392" cy="4702599"/>
          </a:xfrm>
        </p:spPr>
        <p:txBody>
          <a:bodyPr/>
          <a:lstStyle/>
          <a:p>
            <a:r>
              <a:rPr lang="en-US" b="1" dirty="0"/>
              <a:t>Mar 13-18, 2023 Atlanta, GA, USA</a:t>
            </a:r>
          </a:p>
          <a:p>
            <a:pPr>
              <a:buFont typeface="Arial" panose="020B0604020202020204" pitchFamily="34" charset="0"/>
              <a:buChar char="•"/>
            </a:pPr>
            <a:r>
              <a:rPr lang="en-US" dirty="0"/>
              <a:t>802.1CS-2020/Cor 1- Link-local Registration Protocol - Corrigendum 1 Corrections to Management Modules and Protocol Encoding, </a:t>
            </a:r>
            <a:r>
              <a:rPr lang="en-US" dirty="0">
                <a:hlinkClick r:id="rId2"/>
              </a:rPr>
              <a:t>PAR modification</a:t>
            </a:r>
            <a:endParaRPr lang="en-US" dirty="0"/>
          </a:p>
          <a:p>
            <a:pPr>
              <a:buFont typeface="Arial" panose="020B0604020202020204" pitchFamily="34" charset="0"/>
              <a:buChar char="•"/>
            </a:pPr>
            <a:r>
              <a:rPr lang="en-US" dirty="0"/>
              <a:t>802.1ASdm - Amendment: Hot Standby and Clock Drift Error Reduction, </a:t>
            </a:r>
            <a:r>
              <a:rPr lang="en-US" dirty="0">
                <a:hlinkClick r:id="rId3"/>
              </a:rPr>
              <a:t>PAR modification</a:t>
            </a:r>
            <a:r>
              <a:rPr lang="en-US" dirty="0"/>
              <a:t> and </a:t>
            </a:r>
            <a:r>
              <a:rPr lang="en-US" dirty="0">
                <a:hlinkClick r:id="rId4"/>
              </a:rPr>
              <a:t>CSD</a:t>
            </a:r>
            <a:endParaRPr lang="en-US" dirty="0"/>
          </a:p>
          <a:p>
            <a:pPr>
              <a:buFont typeface="Arial" panose="020B0604020202020204" pitchFamily="34" charset="0"/>
              <a:buChar char="•"/>
            </a:pPr>
            <a:r>
              <a:rPr lang="en-US" dirty="0"/>
              <a:t>802.1Qdt - Amendment: Priority-based Flow Control Enhancements, </a:t>
            </a:r>
            <a:r>
              <a:rPr lang="en-US" dirty="0">
                <a:hlinkClick r:id="rId5"/>
              </a:rPr>
              <a:t>PAR modification</a:t>
            </a:r>
            <a:r>
              <a:rPr lang="en-US" dirty="0"/>
              <a:t> and </a:t>
            </a:r>
            <a:r>
              <a:rPr lang="en-US" dirty="0">
                <a:hlinkClick r:id="rId6"/>
              </a:rPr>
              <a:t>CSD</a:t>
            </a:r>
            <a:endParaRPr lang="en-US" dirty="0"/>
          </a:p>
          <a:p>
            <a:pPr>
              <a:buFont typeface="Arial" panose="020B0604020202020204" pitchFamily="34" charset="0"/>
              <a:buChar char="•"/>
            </a:pPr>
            <a:r>
              <a:rPr lang="en-US" dirty="0"/>
              <a:t>802.1Qdx - Amendment: YANG Data Models for the Credit-Based Shaper, </a:t>
            </a:r>
            <a:r>
              <a:rPr lang="en-US" dirty="0">
                <a:hlinkClick r:id="rId7"/>
              </a:rPr>
              <a:t>PAR</a:t>
            </a:r>
            <a:r>
              <a:rPr lang="en-US" dirty="0"/>
              <a:t> and </a:t>
            </a:r>
            <a:r>
              <a:rPr lang="en-US" dirty="0">
                <a:hlinkClick r:id="rId8"/>
              </a:rPr>
              <a:t>CSD</a:t>
            </a:r>
            <a:endParaRPr lang="en-US" dirty="0"/>
          </a:p>
          <a:p>
            <a:pPr>
              <a:buFont typeface="Arial" panose="020B0604020202020204" pitchFamily="34" charset="0"/>
              <a:buChar char="•"/>
            </a:pPr>
            <a:r>
              <a:rPr lang="en-US" dirty="0"/>
              <a:t>802.1DU - Standard: Cut-Through Forwarding Bridges and Bridged Networks, </a:t>
            </a:r>
            <a:r>
              <a:rPr lang="en-US" dirty="0">
                <a:hlinkClick r:id="rId9"/>
              </a:rPr>
              <a:t>PAR</a:t>
            </a:r>
            <a:r>
              <a:rPr lang="en-US" dirty="0"/>
              <a:t> and </a:t>
            </a:r>
            <a:r>
              <a:rPr lang="en-US" dirty="0">
                <a:hlinkClick r:id="rId10"/>
              </a:rPr>
              <a:t>CSD</a:t>
            </a:r>
            <a:endParaRPr lang="en-US" dirty="0"/>
          </a:p>
        </p:txBody>
      </p:sp>
    </p:spTree>
    <p:extLst>
      <p:ext uri="{BB962C8B-B14F-4D97-AF65-F5344CB8AC3E}">
        <p14:creationId xmlns:p14="http://schemas.microsoft.com/office/powerpoint/2010/main" val="2099305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March 13, 14 and 16, 2022</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85000" lnSpcReduction="20000"/>
          </a:bodyPr>
          <a:lstStyle/>
          <a:p>
            <a:pPr marL="0" indent="0"/>
            <a:r>
              <a:rPr lang="en-US" dirty="0"/>
              <a:t>Agenda:</a:t>
            </a:r>
          </a:p>
          <a:p>
            <a:pPr marL="0" indent="0"/>
            <a:r>
              <a:rPr lang="en-US" dirty="0"/>
              <a:t>Monday 13 March 2022 13:30-15:30 ET</a:t>
            </a:r>
          </a:p>
          <a:p>
            <a:pPr marL="1257300" lvl="2" indent="-457200">
              <a:buFont typeface="+mj-lt"/>
              <a:buAutoNum type="arabicPeriod"/>
            </a:pPr>
            <a:r>
              <a:rPr lang="en-US" sz="2000" dirty="0"/>
              <a:t>Welcome – Review Policies and Procedures slides.</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Plenary.</a:t>
            </a:r>
          </a:p>
          <a:p>
            <a:pPr marL="800100" lvl="2" indent="0"/>
            <a:endParaRPr lang="en-US" sz="2000" dirty="0"/>
          </a:p>
          <a:p>
            <a:pPr marL="0" indent="0"/>
            <a:r>
              <a:rPr lang="en-US" sz="2600" dirty="0"/>
              <a:t>Tuesday 14 March 2023 10:30-12:30 ET</a:t>
            </a:r>
          </a:p>
          <a:p>
            <a:pPr marL="1257300" lvl="2" indent="-457200">
              <a:buFont typeface="+mj-lt"/>
              <a:buAutoNum type="arabicPeriod"/>
            </a:pPr>
            <a:r>
              <a:rPr lang="en-US" sz="2000" dirty="0"/>
              <a:t>Review PARs/CSD posted for review this Plenary.</a:t>
            </a:r>
          </a:p>
          <a:p>
            <a:pPr marL="1257300" lvl="2" indent="-457200">
              <a:buFont typeface="+mj-lt"/>
              <a:buAutoNum type="arabicPeriod"/>
            </a:pPr>
            <a:r>
              <a:rPr lang="en-US" sz="2000" dirty="0"/>
              <a:t>Post Feedback to 802 EC Reflector by 14 March 2023, 6:30 pm ET</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17 November 2022 - 10:30-12:30 ET</a:t>
            </a:r>
            <a:endParaRPr lang="en-US" b="0" dirty="0"/>
          </a:p>
          <a:p>
            <a:pPr marL="800100" lvl="2" indent="0"/>
            <a:r>
              <a:rPr lang="en-US" b="0" dirty="0"/>
              <a:t>	</a:t>
            </a:r>
            <a:r>
              <a:rPr lang="en-US" sz="1600" b="0" dirty="0"/>
              <a:t>1. Review Responses</a:t>
            </a:r>
          </a:p>
          <a:p>
            <a:pPr marL="800100" lvl="2" indent="0"/>
            <a:r>
              <a:rPr lang="en-US" sz="1600" b="0" dirty="0"/>
              <a:t>	2. Provide any required feedback to WG (email)</a:t>
            </a:r>
          </a:p>
          <a:p>
            <a:pPr marL="800100" lvl="2" indent="0"/>
            <a:r>
              <a:rPr lang="en-US" sz="1600" b="0" dirty="0"/>
              <a:t>	3. Adjourn</a:t>
            </a:r>
          </a:p>
        </p:txBody>
      </p:sp>
      <p:sp>
        <p:nvSpPr>
          <p:cNvPr id="6" name="Date Placeholder 5"/>
          <p:cNvSpPr>
            <a:spLocks noGrp="1"/>
          </p:cNvSpPr>
          <p:nvPr>
            <p:ph type="dt" idx="10"/>
          </p:nvPr>
        </p:nvSpPr>
        <p:spPr/>
        <p:txBody>
          <a:bodyPr/>
          <a:lstStyle/>
          <a:p>
            <a:r>
              <a:rPr lang="en-US"/>
              <a:t>March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sz="2000" b="1" dirty="0"/>
              <a:t>Move to approve the minutes from </a:t>
            </a:r>
            <a:r>
              <a:rPr lang="en-US" sz="2000" dirty="0"/>
              <a:t>Nov</a:t>
            </a:r>
            <a:r>
              <a:rPr lang="en-US" sz="2000" b="1" dirty="0"/>
              <a:t> 2022 in document  11-22/1940r0 :</a:t>
            </a:r>
          </a:p>
          <a:p>
            <a:r>
              <a:rPr lang="en-US" sz="2000" dirty="0"/>
              <a:t>	</a:t>
            </a:r>
            <a:r>
              <a:rPr lang="en-US" sz="2000" dirty="0">
                <a:hlinkClick r:id="rId2"/>
              </a:rPr>
              <a:t>https://mentor.ieee.org/802.11/dcn/22/11-22-1940-00-0PAR-minutes-november-2022-session.docx</a:t>
            </a:r>
            <a:endParaRPr lang="en-US" sz="2000" dirty="0"/>
          </a:p>
          <a:p>
            <a:endParaRPr lang="en-US" sz="2000" dirty="0"/>
          </a:p>
          <a:p>
            <a:r>
              <a:rPr lang="en-US" sz="2000" dirty="0"/>
              <a:t>Moved: Michael Montemurro</a:t>
            </a:r>
          </a:p>
          <a:p>
            <a:r>
              <a:rPr lang="en-US" sz="2000" dirty="0"/>
              <a:t>2</a:t>
            </a:r>
            <a:r>
              <a:rPr lang="en-US" sz="2000" baseline="30000" dirty="0"/>
              <a:t>nd</a:t>
            </a:r>
            <a:r>
              <a:rPr lang="en-US" sz="2000" dirty="0"/>
              <a:t>:       </a:t>
            </a:r>
          </a:p>
          <a:p>
            <a:r>
              <a:rPr lang="en-US" sz="2000" dirty="0"/>
              <a:t>Results:</a:t>
            </a:r>
            <a:endParaRPr lang="en-US"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121F3-9014-44AB-B201-8F2267DE1296}"/>
              </a:ext>
            </a:extLst>
          </p:cNvPr>
          <p:cNvSpPr>
            <a:spLocks noGrp="1"/>
          </p:cNvSpPr>
          <p:nvPr>
            <p:ph type="title"/>
          </p:nvPr>
        </p:nvSpPr>
        <p:spPr>
          <a:xfrm>
            <a:off x="914402" y="685803"/>
            <a:ext cx="10361084" cy="438941"/>
          </a:xfrm>
        </p:spPr>
        <p:txBody>
          <a:bodyPr/>
          <a:lstStyle/>
          <a:p>
            <a:r>
              <a:rPr lang="en-US" dirty="0"/>
              <a:t>Order to consider:</a:t>
            </a:r>
          </a:p>
        </p:txBody>
      </p:sp>
      <p:sp>
        <p:nvSpPr>
          <p:cNvPr id="4" name="Date Placeholder 3">
            <a:extLst>
              <a:ext uri="{FF2B5EF4-FFF2-40B4-BE49-F238E27FC236}">
                <a16:creationId xmlns:a16="http://schemas.microsoft.com/office/drawing/2014/main" id="{A6580590-2951-4A3A-AF5A-A77F31A22704}"/>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1C7D61F8-E820-4CDD-94CA-5A40630002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1D3143B-4761-4BA3-92BC-111716E04C0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8" name="Rectangle 2">
            <a:extLst>
              <a:ext uri="{FF2B5EF4-FFF2-40B4-BE49-F238E27FC236}">
                <a16:creationId xmlns:a16="http://schemas.microsoft.com/office/drawing/2014/main" id="{B2EE2183-289E-0BB1-688B-4D6393839DD6}"/>
              </a:ext>
            </a:extLst>
          </p:cNvPr>
          <p:cNvSpPr>
            <a:spLocks noGrp="1" noChangeArrowheads="1"/>
          </p:cNvSpPr>
          <p:nvPr>
            <p:ph idx="1"/>
          </p:nvPr>
        </p:nvSpPr>
        <p:spPr bwMode="auto">
          <a:xfrm>
            <a:off x="914402" y="1412776"/>
            <a:ext cx="10361083"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457200" marR="0" lvl="0" indent="-457200" algn="l" defTabSz="914400" rtl="0" eaLnBrk="0" fontAlgn="base" latinLnBrk="0" hangingPunct="0">
              <a:lnSpc>
                <a:spcPct val="100000"/>
              </a:lnSpc>
              <a:spcBef>
                <a:spcPct val="0"/>
              </a:spcBef>
              <a:spcAft>
                <a:spcPct val="0"/>
              </a:spcAft>
              <a:buClrTx/>
              <a:buSzTx/>
              <a:buFont typeface="+mj-lt"/>
              <a:buAutoNum type="arabicParenR"/>
              <a:tabLst/>
            </a:pPr>
            <a:r>
              <a:rPr kumimoji="0" lang="en-US" altLang="en-US" sz="2000" b="0" i="0" u="none" strike="noStrike" cap="none" normalizeH="0" baseline="0" dirty="0">
                <a:ln>
                  <a:noFill/>
                </a:ln>
                <a:solidFill>
                  <a:schemeClr val="tx1"/>
                </a:solidFill>
                <a:effectLst/>
                <a:latin typeface="Arial" panose="020B0604020202020204" pitchFamily="34" charset="0"/>
              </a:rPr>
              <a:t>8</a:t>
            </a:r>
            <a:r>
              <a:rPr kumimoji="0" lang="en-US" altLang="en-US" sz="2000" b="0" i="0" u="none" strike="noStrike" cap="none" normalizeH="0" baseline="0" dirty="0" bmk="">
                <a:ln>
                  <a:noFill/>
                </a:ln>
                <a:solidFill>
                  <a:schemeClr val="tx1"/>
                </a:solidFill>
                <a:effectLst/>
                <a:latin typeface="Arial" panose="020B0604020202020204" pitchFamily="34" charset="0"/>
              </a:rPr>
              <a:t>02.</a:t>
            </a:r>
            <a:r>
              <a:rPr kumimoji="0" lang="en-US" altLang="en-US" sz="2000" b="0" i="0" u="none" strike="noStrike" cap="none" normalizeH="0" baseline="0" dirty="0">
                <a:ln>
                  <a:noFill/>
                </a:ln>
                <a:solidFill>
                  <a:schemeClr val="tx1"/>
                </a:solidFill>
                <a:effectLst/>
                <a:latin typeface="Arial" panose="020B0604020202020204" pitchFamily="34" charset="0"/>
              </a:rPr>
              <a:t>1CS-2020/Cor 1- Link-local Registration Protocol - Corrigendum 1 Corrections to Management Modules and Protocol Encoding, </a:t>
            </a:r>
          </a:p>
          <a:p>
            <a:pPr marL="800100" lvl="2" indent="0" defTabSz="914400" eaLnBrk="0" hangingPunct="0">
              <a:spcBef>
                <a:spcPct val="0"/>
              </a:spcBef>
              <a:buClrTx/>
              <a:buSzTx/>
            </a:pPr>
            <a:r>
              <a:rPr kumimoji="0" lang="en-US" altLang="en-US" sz="2000" b="0" i="0" u="none" strike="noStrike" cap="none" normalizeH="0" baseline="0" dirty="0">
                <a:ln>
                  <a:noFill/>
                </a:ln>
                <a:solidFill>
                  <a:schemeClr val="tx1"/>
                </a:solidFill>
                <a:effectLst/>
                <a:latin typeface="Arial" panose="020B0604020202020204" pitchFamily="34" charset="0"/>
                <a:hlinkClick r:id="rId2"/>
              </a:rPr>
              <a:t>PAR modification</a:t>
            </a:r>
            <a:r>
              <a:rPr kumimoji="0" lang="en-US" altLang="en-US" sz="2000" b="0" i="0" u="none" strike="noStrike" cap="none" normalizeH="0" baseline="0" dirty="0">
                <a:ln>
                  <a:noFill/>
                </a:ln>
                <a:solidFill>
                  <a:schemeClr val="tx1"/>
                </a:solidFill>
                <a:effectLst/>
                <a:latin typeface="Arial" panose="020B0604020202020204" pitchFamily="34" charset="0"/>
              </a:rPr>
              <a:t> </a:t>
            </a:r>
          </a:p>
          <a:p>
            <a:pPr marL="457200" marR="0" lvl="0" indent="-457200" algn="l" defTabSz="914400" rtl="0" eaLnBrk="0" fontAlgn="base" latinLnBrk="0" hangingPunct="0">
              <a:lnSpc>
                <a:spcPct val="100000"/>
              </a:lnSpc>
              <a:spcBef>
                <a:spcPct val="0"/>
              </a:spcBef>
              <a:spcAft>
                <a:spcPct val="0"/>
              </a:spcAft>
              <a:buClrTx/>
              <a:buSzTx/>
              <a:buFont typeface="+mj-lt"/>
              <a:buAutoNum type="arabicParenR"/>
              <a:tabLst/>
            </a:pPr>
            <a:r>
              <a:rPr kumimoji="0" lang="en-US" altLang="en-US" sz="2000" b="0" i="0" u="none" strike="noStrike" cap="none" normalizeH="0" baseline="0" dirty="0">
                <a:ln>
                  <a:noFill/>
                </a:ln>
                <a:solidFill>
                  <a:schemeClr val="tx1"/>
                </a:solidFill>
                <a:effectLst/>
                <a:latin typeface="Arial" panose="020B0604020202020204" pitchFamily="34" charset="0"/>
              </a:rPr>
              <a:t>802.1ASdm - Amendment: Hot Standby and Clock Drift Error Reduction,</a:t>
            </a:r>
          </a:p>
          <a:p>
            <a:pPr marL="800100" lvl="2" indent="0" defTabSz="914400" eaLnBrk="0" hangingPunct="0">
              <a:spcBef>
                <a:spcPct val="0"/>
              </a:spcBef>
              <a:buClrTx/>
              <a:buSzTx/>
            </a:pPr>
            <a:r>
              <a:rPr kumimoji="0" lang="en-US" altLang="en-US" sz="2000" b="0" i="0" u="none" strike="noStrike" cap="none" normalizeH="0" baseline="0" dirty="0">
                <a:ln>
                  <a:noFill/>
                </a:ln>
                <a:solidFill>
                  <a:schemeClr val="tx1"/>
                </a:solidFill>
                <a:effectLst/>
                <a:latin typeface="Arial" panose="020B0604020202020204" pitchFamily="34" charset="0"/>
                <a:hlinkClick r:id="rId3"/>
              </a:rPr>
              <a:t>PAR modification</a:t>
            </a:r>
            <a:r>
              <a:rPr kumimoji="0" lang="en-US" altLang="en-US" sz="2000" b="0" i="0" u="none" strike="noStrike" cap="none" normalizeH="0" baseline="0" dirty="0">
                <a:ln>
                  <a:noFill/>
                </a:ln>
                <a:solidFill>
                  <a:schemeClr val="tx1"/>
                </a:solidFill>
                <a:effectLst/>
                <a:latin typeface="Arial" panose="020B0604020202020204" pitchFamily="34" charset="0"/>
              </a:rPr>
              <a:t> and </a:t>
            </a:r>
            <a:r>
              <a:rPr kumimoji="0" lang="en-US" altLang="en-US" sz="2000" b="0" i="0" u="none" strike="noStrike" cap="none" normalizeH="0" baseline="0" dirty="0">
                <a:ln>
                  <a:noFill/>
                </a:ln>
                <a:solidFill>
                  <a:schemeClr val="tx1"/>
                </a:solidFill>
                <a:effectLst/>
                <a:latin typeface="Arial" panose="020B0604020202020204" pitchFamily="34" charset="0"/>
                <a:hlinkClick r:id="rId4"/>
              </a:rPr>
              <a:t>CSD</a:t>
            </a:r>
            <a:r>
              <a:rPr kumimoji="0" lang="en-US" altLang="en-US" sz="2000" b="0" i="0" u="none" strike="noStrike" cap="none" normalizeH="0" baseline="0" dirty="0">
                <a:ln>
                  <a:noFill/>
                </a:ln>
                <a:solidFill>
                  <a:schemeClr val="tx1"/>
                </a:solidFill>
                <a:effectLst/>
                <a:latin typeface="Arial" panose="020B0604020202020204" pitchFamily="34" charset="0"/>
              </a:rPr>
              <a:t> </a:t>
            </a:r>
          </a:p>
          <a:p>
            <a:pPr marL="457200" marR="0" lvl="0" indent="-457200" algn="l" defTabSz="914400" rtl="0" eaLnBrk="0" fontAlgn="base" latinLnBrk="0" hangingPunct="0">
              <a:lnSpc>
                <a:spcPct val="100000"/>
              </a:lnSpc>
              <a:spcBef>
                <a:spcPct val="0"/>
              </a:spcBef>
              <a:spcAft>
                <a:spcPct val="0"/>
              </a:spcAft>
              <a:buClrTx/>
              <a:buSzTx/>
              <a:buFont typeface="+mj-lt"/>
              <a:buAutoNum type="arabicParenR"/>
              <a:tabLst/>
            </a:pPr>
            <a:r>
              <a:rPr kumimoji="0" lang="en-US" altLang="en-US" sz="2000" b="0" i="0" u="none" strike="noStrike" cap="none" normalizeH="0" baseline="0" dirty="0">
                <a:ln>
                  <a:noFill/>
                </a:ln>
                <a:solidFill>
                  <a:schemeClr val="tx1"/>
                </a:solidFill>
                <a:effectLst/>
                <a:latin typeface="Arial" panose="020B0604020202020204" pitchFamily="34" charset="0"/>
              </a:rPr>
              <a:t>802.1Qdt - Amendment: Priority-based Flow Control Enhancements, </a:t>
            </a:r>
          </a:p>
          <a:p>
            <a:pPr marL="800100" lvl="2" indent="0" defTabSz="914400" eaLnBrk="0" hangingPunct="0">
              <a:spcBef>
                <a:spcPct val="0"/>
              </a:spcBef>
              <a:buClrTx/>
              <a:buSzTx/>
            </a:pPr>
            <a:r>
              <a:rPr kumimoji="0" lang="en-US" altLang="en-US" sz="2000" b="0" i="0" u="none" strike="noStrike" cap="none" normalizeH="0" baseline="0" dirty="0">
                <a:ln>
                  <a:noFill/>
                </a:ln>
                <a:solidFill>
                  <a:schemeClr val="tx1"/>
                </a:solidFill>
                <a:effectLst/>
                <a:latin typeface="Arial" panose="020B0604020202020204" pitchFamily="34" charset="0"/>
                <a:hlinkClick r:id="rId5"/>
              </a:rPr>
              <a:t>PAR modification</a:t>
            </a:r>
            <a:r>
              <a:rPr kumimoji="0" lang="en-US" altLang="en-US" sz="2000" b="0" i="0" u="none" strike="noStrike" cap="none" normalizeH="0" baseline="0" dirty="0">
                <a:ln>
                  <a:noFill/>
                </a:ln>
                <a:solidFill>
                  <a:schemeClr val="tx1"/>
                </a:solidFill>
                <a:effectLst/>
                <a:latin typeface="Arial" panose="020B0604020202020204" pitchFamily="34" charset="0"/>
              </a:rPr>
              <a:t> and </a:t>
            </a:r>
            <a:r>
              <a:rPr kumimoji="0" lang="en-US" altLang="en-US" sz="2000" b="0" i="0" u="none" strike="noStrike" cap="none" normalizeH="0" baseline="0" dirty="0">
                <a:ln>
                  <a:noFill/>
                </a:ln>
                <a:solidFill>
                  <a:schemeClr val="tx1"/>
                </a:solidFill>
                <a:effectLst/>
                <a:latin typeface="Arial" panose="020B0604020202020204" pitchFamily="34" charset="0"/>
                <a:hlinkClick r:id="rId6"/>
              </a:rPr>
              <a:t>CSD</a:t>
            </a:r>
            <a:r>
              <a:rPr kumimoji="0" lang="en-US" altLang="en-US" sz="2000" b="0" i="0" u="none" strike="noStrike" cap="none" normalizeH="0" baseline="0" dirty="0">
                <a:ln>
                  <a:noFill/>
                </a:ln>
                <a:solidFill>
                  <a:schemeClr val="tx1"/>
                </a:solidFill>
                <a:effectLst/>
                <a:latin typeface="Arial" panose="020B0604020202020204" pitchFamily="34" charset="0"/>
              </a:rPr>
              <a:t> </a:t>
            </a:r>
          </a:p>
          <a:p>
            <a:pPr marL="457200" marR="0" lvl="0" indent="-457200" algn="l" defTabSz="914400" rtl="0" eaLnBrk="0" fontAlgn="base" latinLnBrk="0" hangingPunct="0">
              <a:lnSpc>
                <a:spcPct val="100000"/>
              </a:lnSpc>
              <a:spcBef>
                <a:spcPct val="0"/>
              </a:spcBef>
              <a:spcAft>
                <a:spcPct val="0"/>
              </a:spcAft>
              <a:buClrTx/>
              <a:buSzTx/>
              <a:buFont typeface="+mj-lt"/>
              <a:buAutoNum type="arabicParenR"/>
              <a:tabLst/>
            </a:pPr>
            <a:r>
              <a:rPr kumimoji="0" lang="en-US" altLang="en-US" sz="2000" b="0" i="0" u="none" strike="noStrike" cap="none" normalizeH="0" baseline="0" dirty="0">
                <a:ln>
                  <a:noFill/>
                </a:ln>
                <a:solidFill>
                  <a:schemeClr val="tx1"/>
                </a:solidFill>
                <a:effectLst/>
                <a:latin typeface="Arial" panose="020B0604020202020204" pitchFamily="34" charset="0"/>
              </a:rPr>
              <a:t>802.1Qdx - Amendment: YANG Data Models for the Credit-Based Shaper, </a:t>
            </a:r>
          </a:p>
          <a:p>
            <a:pPr marL="800100" lvl="2" indent="0" defTabSz="914400" eaLnBrk="0" hangingPunct="0">
              <a:spcBef>
                <a:spcPct val="0"/>
              </a:spcBef>
              <a:buClrTx/>
              <a:buSzTx/>
            </a:pPr>
            <a:r>
              <a:rPr kumimoji="0" lang="en-US" altLang="en-US" sz="2000" b="0" i="0" u="none" strike="noStrike" cap="none" normalizeH="0" baseline="0" dirty="0">
                <a:ln>
                  <a:noFill/>
                </a:ln>
                <a:solidFill>
                  <a:schemeClr val="tx1"/>
                </a:solidFill>
                <a:effectLst/>
                <a:latin typeface="Arial" panose="020B0604020202020204" pitchFamily="34" charset="0"/>
                <a:hlinkClick r:id="rId7"/>
              </a:rPr>
              <a:t>PAR</a:t>
            </a:r>
            <a:r>
              <a:rPr kumimoji="0" lang="en-US" altLang="en-US" sz="2000" b="0" i="0" u="none" strike="noStrike" cap="none" normalizeH="0" baseline="0" dirty="0">
                <a:ln>
                  <a:noFill/>
                </a:ln>
                <a:solidFill>
                  <a:schemeClr val="tx1"/>
                </a:solidFill>
                <a:effectLst/>
                <a:latin typeface="Arial" panose="020B0604020202020204" pitchFamily="34" charset="0"/>
              </a:rPr>
              <a:t> and </a:t>
            </a:r>
            <a:r>
              <a:rPr kumimoji="0" lang="en-US" altLang="en-US" sz="2000" b="0" i="0" u="none" strike="noStrike" cap="none" normalizeH="0" baseline="0" dirty="0">
                <a:ln>
                  <a:noFill/>
                </a:ln>
                <a:solidFill>
                  <a:schemeClr val="tx1"/>
                </a:solidFill>
                <a:effectLst/>
                <a:latin typeface="Arial" panose="020B0604020202020204" pitchFamily="34" charset="0"/>
                <a:hlinkClick r:id="rId8"/>
              </a:rPr>
              <a:t>CSD</a:t>
            </a:r>
            <a:r>
              <a:rPr kumimoji="0" lang="en-US" altLang="en-US" sz="2000" b="0" i="0" u="none" strike="noStrike" cap="none" normalizeH="0" baseline="0" dirty="0">
                <a:ln>
                  <a:noFill/>
                </a:ln>
                <a:solidFill>
                  <a:schemeClr val="tx1"/>
                </a:solidFill>
                <a:effectLst/>
                <a:latin typeface="Arial" panose="020B0604020202020204" pitchFamily="34" charset="0"/>
              </a:rPr>
              <a:t> </a:t>
            </a:r>
          </a:p>
          <a:p>
            <a:pPr marL="457200" marR="0" lvl="0" indent="-457200" algn="l" defTabSz="914400" rtl="0" eaLnBrk="0" fontAlgn="base" latinLnBrk="0" hangingPunct="0">
              <a:lnSpc>
                <a:spcPct val="100000"/>
              </a:lnSpc>
              <a:spcBef>
                <a:spcPct val="0"/>
              </a:spcBef>
              <a:spcAft>
                <a:spcPct val="0"/>
              </a:spcAft>
              <a:buClrTx/>
              <a:buSzTx/>
              <a:buFont typeface="+mj-lt"/>
              <a:buAutoNum type="arabicParenR"/>
              <a:tabLst/>
            </a:pPr>
            <a:r>
              <a:rPr kumimoji="0" lang="en-US" altLang="en-US" sz="2000" b="0" i="0" u="none" strike="noStrike" cap="none" normalizeH="0" baseline="0" dirty="0">
                <a:ln>
                  <a:noFill/>
                </a:ln>
                <a:solidFill>
                  <a:schemeClr val="tx1"/>
                </a:solidFill>
                <a:effectLst/>
                <a:latin typeface="Arial" panose="020B0604020202020204" pitchFamily="34" charset="0"/>
              </a:rPr>
              <a:t>802.1DU - Standard: Cut-Through Forwarding Bridges and Bridged Networks, </a:t>
            </a:r>
          </a:p>
          <a:p>
            <a:pPr marL="800100" lvl="2" indent="0" defTabSz="914400" eaLnBrk="0" hangingPunct="0">
              <a:spcBef>
                <a:spcPct val="0"/>
              </a:spcBef>
              <a:buClrTx/>
              <a:buSzTx/>
            </a:pPr>
            <a:r>
              <a:rPr kumimoji="0" lang="en-US" altLang="en-US" sz="2000" b="0" i="0" u="none" strike="noStrike" cap="none" normalizeH="0" baseline="0" dirty="0">
                <a:ln>
                  <a:noFill/>
                </a:ln>
                <a:solidFill>
                  <a:schemeClr val="tx1"/>
                </a:solidFill>
                <a:effectLst/>
                <a:latin typeface="Arial" panose="020B0604020202020204" pitchFamily="34" charset="0"/>
                <a:hlinkClick r:id="rId9"/>
              </a:rPr>
              <a:t>PAR</a:t>
            </a:r>
            <a:r>
              <a:rPr kumimoji="0" lang="en-US" altLang="en-US" sz="2000" b="0" i="0" u="none" strike="noStrike" cap="none" normalizeH="0" baseline="0" dirty="0">
                <a:ln>
                  <a:noFill/>
                </a:ln>
                <a:solidFill>
                  <a:schemeClr val="tx1"/>
                </a:solidFill>
                <a:effectLst/>
                <a:latin typeface="Arial" panose="020B0604020202020204" pitchFamily="34" charset="0"/>
              </a:rPr>
              <a:t> and </a:t>
            </a:r>
            <a:r>
              <a:rPr kumimoji="0" lang="en-US" altLang="en-US" sz="2000" b="0" i="0" u="none" strike="noStrike" cap="none" normalizeH="0" baseline="0" dirty="0">
                <a:ln>
                  <a:noFill/>
                </a:ln>
                <a:solidFill>
                  <a:schemeClr val="tx1"/>
                </a:solidFill>
                <a:effectLst/>
                <a:latin typeface="Arial" panose="020B0604020202020204" pitchFamily="34" charset="0"/>
                <a:hlinkClick r:id="rId10"/>
              </a:rPr>
              <a:t>CSD</a:t>
            </a:r>
            <a:r>
              <a:rPr kumimoji="0" lang="en-US" altLang="en-US" sz="2000" b="0" i="0" u="none" strike="noStrike" cap="none" normalizeH="0" baseline="0" dirty="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3559692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SC Comments</a:t>
            </a:r>
            <a:endParaRPr lang="en-US" dirty="0"/>
          </a:p>
        </p:txBody>
      </p:sp>
      <p:sp>
        <p:nvSpPr>
          <p:cNvPr id="4" name="Date Placeholder 3"/>
          <p:cNvSpPr>
            <a:spLocks noGrp="1"/>
          </p:cNvSpPr>
          <p:nvPr>
            <p:ph type="dt" idx="10"/>
          </p:nvPr>
        </p:nvSpPr>
        <p:spPr/>
        <p:txBody>
          <a:bodyPr/>
          <a:lstStyle/>
          <a:p>
            <a:r>
              <a:rPr lang="en-US"/>
              <a:t>March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15364B4-72E6-84B0-DE8B-D3BE79EC6BD9}"/>
              </a:ext>
            </a:extLst>
          </p:cNvPr>
          <p:cNvSpPr>
            <a:spLocks noGrp="1"/>
          </p:cNvSpPr>
          <p:nvPr>
            <p:ph type="title"/>
          </p:nvPr>
        </p:nvSpPr>
        <p:spPr/>
        <p:txBody>
          <a:bodyPr/>
          <a:lstStyle/>
          <a:p>
            <a:r>
              <a:rPr kumimoji="0" lang="en-US" altLang="en-US" sz="2000" b="0" i="0" u="none" strike="noStrike" cap="none" normalizeH="0" baseline="0" dirty="0">
                <a:ln>
                  <a:noFill/>
                </a:ln>
                <a:solidFill>
                  <a:schemeClr val="tx1"/>
                </a:solidFill>
                <a:effectLst/>
                <a:latin typeface="Arial" panose="020B0604020202020204" pitchFamily="34" charset="0"/>
              </a:rPr>
              <a:t>1) 8</a:t>
            </a:r>
            <a:r>
              <a:rPr kumimoji="0" lang="en-US" altLang="en-US" sz="2000" b="0" i="0" u="none" strike="noStrike" cap="none" normalizeH="0" baseline="0" dirty="0" bmk="">
                <a:ln>
                  <a:noFill/>
                </a:ln>
                <a:solidFill>
                  <a:schemeClr val="tx1"/>
                </a:solidFill>
                <a:effectLst/>
                <a:latin typeface="Arial" panose="020B0604020202020204" pitchFamily="34" charset="0"/>
              </a:rPr>
              <a:t>02.</a:t>
            </a:r>
            <a:r>
              <a:rPr kumimoji="0" lang="en-US" altLang="en-US" sz="2000" b="0" i="0" u="none" strike="noStrike" cap="none" normalizeH="0" baseline="0" dirty="0">
                <a:ln>
                  <a:noFill/>
                </a:ln>
                <a:solidFill>
                  <a:schemeClr val="tx1"/>
                </a:solidFill>
                <a:effectLst/>
                <a:latin typeface="Arial" panose="020B0604020202020204" pitchFamily="34" charset="0"/>
              </a:rPr>
              <a:t>1CS-2020/Cor 1- Link-local Registration Protocol - Corrigendum 1 Corrections to Management Modules and Protocol Encoding, </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hlinkClick r:id="rId2"/>
              </a:rPr>
              <a:t>PAR modification</a:t>
            </a:r>
            <a:r>
              <a:rPr kumimoji="0" lang="en-US" altLang="en-US" sz="2000" b="0" i="0" u="none" strike="noStrike" cap="none" normalizeH="0" baseline="0" dirty="0">
                <a:ln>
                  <a:noFill/>
                </a:ln>
                <a:solidFill>
                  <a:schemeClr val="tx1"/>
                </a:solidFill>
                <a:effectLst/>
                <a:latin typeface="Arial" panose="020B0604020202020204" pitchFamily="34" charset="0"/>
              </a:rPr>
              <a:t> </a:t>
            </a:r>
            <a:endParaRPr lang="en-US" sz="3600" dirty="0"/>
          </a:p>
        </p:txBody>
      </p:sp>
      <p:sp>
        <p:nvSpPr>
          <p:cNvPr id="4" name="Date Placeholder 3">
            <a:extLst>
              <a:ext uri="{FF2B5EF4-FFF2-40B4-BE49-F238E27FC236}">
                <a16:creationId xmlns:a16="http://schemas.microsoft.com/office/drawing/2014/main" id="{E8A29F07-3544-2259-0F7A-47F61947A56A}"/>
              </a:ext>
            </a:extLst>
          </p:cNvPr>
          <p:cNvSpPr>
            <a:spLocks noGrp="1"/>
          </p:cNvSpPr>
          <p:nvPr>
            <p:ph type="dt" idx="10"/>
          </p:nvPr>
        </p:nvSpPr>
        <p:spPr/>
        <p:txBody>
          <a:bodyPr/>
          <a:lstStyle/>
          <a:p>
            <a:pPr>
              <a:defRPr/>
            </a:pPr>
            <a:r>
              <a:rPr lang="en-US">
                <a:solidFill>
                  <a:srgbClr val="000000"/>
                </a:solidFill>
              </a:rPr>
              <a:t>March 2023</a:t>
            </a:r>
            <a:endParaRPr lang="en-US" dirty="0">
              <a:solidFill>
                <a:srgbClr val="000000"/>
              </a:solidFill>
            </a:endParaRPr>
          </a:p>
        </p:txBody>
      </p:sp>
      <p:sp>
        <p:nvSpPr>
          <p:cNvPr id="5" name="Footer Placeholder 4">
            <a:extLst>
              <a:ext uri="{FF2B5EF4-FFF2-40B4-BE49-F238E27FC236}">
                <a16:creationId xmlns:a16="http://schemas.microsoft.com/office/drawing/2014/main" id="{D15B5068-F880-59D9-75A8-3B028A4B792D}"/>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EA60E870-754E-B506-DA3A-9297C9D0198F}"/>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18</a:t>
            </a:fld>
            <a:endParaRPr lang="en-US" altLang="en-US">
              <a:solidFill>
                <a:srgbClr val="000000"/>
              </a:solidFill>
            </a:endParaRPr>
          </a:p>
        </p:txBody>
      </p:sp>
      <p:sp>
        <p:nvSpPr>
          <p:cNvPr id="9" name="Rectangle 1">
            <a:extLst>
              <a:ext uri="{FF2B5EF4-FFF2-40B4-BE49-F238E27FC236}">
                <a16:creationId xmlns:a16="http://schemas.microsoft.com/office/drawing/2014/main" id="{53509F4A-6640-E72E-DBCF-F1E631B2D5BC}"/>
              </a:ext>
            </a:extLst>
          </p:cNvPr>
          <p:cNvSpPr>
            <a:spLocks noGrp="1" noChangeArrowheads="1"/>
          </p:cNvSpPr>
          <p:nvPr>
            <p:ph idx="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203012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67C5A-3C34-894B-149C-95D52DA23454}"/>
              </a:ext>
            </a:extLst>
          </p:cNvPr>
          <p:cNvSpPr>
            <a:spLocks noGrp="1"/>
          </p:cNvSpPr>
          <p:nvPr>
            <p:ph type="title"/>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2) 802.1ASdm - Amendment: Hot Standby and Clock Drift Error Reduction, </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hlinkClick r:id="rId2"/>
              </a:rPr>
              <a:t>PAR modification</a:t>
            </a:r>
            <a:r>
              <a:rPr kumimoji="0" lang="en-US" altLang="en-US" sz="2000" b="0" i="0" u="none" strike="noStrike" cap="none" normalizeH="0" baseline="0" dirty="0">
                <a:ln>
                  <a:noFill/>
                </a:ln>
                <a:solidFill>
                  <a:schemeClr val="tx1"/>
                </a:solidFill>
                <a:effectLst/>
                <a:latin typeface="Arial" panose="020B0604020202020204" pitchFamily="34" charset="0"/>
              </a:rPr>
              <a:t> and </a:t>
            </a:r>
            <a:r>
              <a:rPr kumimoji="0" lang="en-US" altLang="en-US" sz="2000" b="0" i="0" u="none" strike="noStrike" cap="none" normalizeH="0" baseline="0" dirty="0">
                <a:ln>
                  <a:noFill/>
                </a:ln>
                <a:solidFill>
                  <a:schemeClr val="tx1"/>
                </a:solidFill>
                <a:effectLst/>
                <a:latin typeface="Arial" panose="020B0604020202020204" pitchFamily="34" charset="0"/>
                <a:hlinkClick r:id="rId3"/>
              </a:rPr>
              <a:t>CSD</a:t>
            </a:r>
            <a:r>
              <a:rPr kumimoji="0" lang="en-US" altLang="en-US" sz="2000" b="0" i="0" u="none" strike="noStrike" cap="none" normalizeH="0" baseline="0" dirty="0">
                <a:ln>
                  <a:noFill/>
                </a:ln>
                <a:solidFill>
                  <a:schemeClr val="tx1"/>
                </a:solidFill>
                <a:effectLst/>
                <a:latin typeface="Arial" panose="020B0604020202020204" pitchFamily="34" charset="0"/>
              </a:rPr>
              <a:t> </a:t>
            </a:r>
            <a:endParaRPr lang="en-US" sz="3600" dirty="0"/>
          </a:p>
        </p:txBody>
      </p:sp>
      <p:sp>
        <p:nvSpPr>
          <p:cNvPr id="3" name="Content Placeholder 2">
            <a:extLst>
              <a:ext uri="{FF2B5EF4-FFF2-40B4-BE49-F238E27FC236}">
                <a16:creationId xmlns:a16="http://schemas.microsoft.com/office/drawing/2014/main" id="{08319F1F-E0D5-B02B-72D1-9F7CCEBB655B}"/>
              </a:ext>
            </a:extLst>
          </p:cNvPr>
          <p:cNvSpPr>
            <a:spLocks noGrp="1"/>
          </p:cNvSpPr>
          <p:nvPr>
            <p:ph idx="1"/>
          </p:nvPr>
        </p:nvSpPr>
        <p:spPr/>
        <p:txBody>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Date Placeholder 3">
            <a:extLst>
              <a:ext uri="{FF2B5EF4-FFF2-40B4-BE49-F238E27FC236}">
                <a16:creationId xmlns:a16="http://schemas.microsoft.com/office/drawing/2014/main" id="{EF8444FC-E962-2BB0-F079-957ED685C131}"/>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1C53A332-7E50-4233-D090-725A10632B0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74B8F66-3BB4-16A9-D4D2-1AD572C1E19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643603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770867"/>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r>
              <a:rPr lang="en-US" sz="2000" b="1" dirty="0"/>
              <a:t>Mar 13-18, 2023, Atlanta, GA, USA</a:t>
            </a:r>
          </a:p>
          <a:p>
            <a:pPr marL="457200" indent="-457200">
              <a:buFont typeface="+mj-lt"/>
              <a:buAutoNum type="arabicParenR"/>
            </a:pPr>
            <a:r>
              <a:rPr lang="en-US" sz="2000" dirty="0"/>
              <a:t>802.1CS-2020/Cor 1- Link-local Registration Protocol - Corrigendum 1 Corrections to Management Modules and Protocol Encoding, </a:t>
            </a:r>
            <a:r>
              <a:rPr lang="en-US" sz="2000" dirty="0">
                <a:hlinkClick r:id="rId2"/>
              </a:rPr>
              <a:t>PAR modification</a:t>
            </a:r>
            <a:endParaRPr lang="en-US" sz="2000" dirty="0"/>
          </a:p>
          <a:p>
            <a:pPr marL="457200" indent="-457200">
              <a:buFont typeface="+mj-lt"/>
              <a:buAutoNum type="arabicParenR"/>
            </a:pPr>
            <a:r>
              <a:rPr lang="en-US" sz="2000" dirty="0"/>
              <a:t>802.1ASdm - Amendment: Hot Standby and Clock Drift Error Reduction, </a:t>
            </a:r>
            <a:r>
              <a:rPr lang="en-US" sz="2000" dirty="0">
                <a:hlinkClick r:id="rId3"/>
              </a:rPr>
              <a:t>PAR modification</a:t>
            </a:r>
            <a:r>
              <a:rPr lang="en-US" sz="2000" dirty="0"/>
              <a:t> and </a:t>
            </a:r>
            <a:r>
              <a:rPr lang="en-US" sz="2000" dirty="0">
                <a:hlinkClick r:id="rId4"/>
              </a:rPr>
              <a:t>CSD</a:t>
            </a:r>
            <a:endParaRPr lang="en-US" sz="2000" dirty="0"/>
          </a:p>
          <a:p>
            <a:pPr marL="457200" indent="-457200">
              <a:buFont typeface="+mj-lt"/>
              <a:buAutoNum type="arabicParenR"/>
            </a:pPr>
            <a:r>
              <a:rPr lang="en-US" sz="2000" dirty="0"/>
              <a:t>802.1Qdt - Amendment: Priority-based Flow Control Enhancements, </a:t>
            </a:r>
            <a:r>
              <a:rPr lang="en-US" sz="2000" dirty="0">
                <a:hlinkClick r:id="rId5"/>
              </a:rPr>
              <a:t>PAR modification</a:t>
            </a:r>
            <a:r>
              <a:rPr lang="en-US" sz="2000" dirty="0"/>
              <a:t> and </a:t>
            </a:r>
            <a:r>
              <a:rPr lang="en-US" sz="2000" dirty="0">
                <a:hlinkClick r:id="rId6"/>
              </a:rPr>
              <a:t>CSD</a:t>
            </a:r>
            <a:endParaRPr lang="en-US" sz="2000" dirty="0"/>
          </a:p>
          <a:p>
            <a:pPr marL="457200" indent="-457200">
              <a:buFont typeface="+mj-lt"/>
              <a:buAutoNum type="arabicParenR"/>
            </a:pPr>
            <a:r>
              <a:rPr lang="en-US" sz="2000" dirty="0"/>
              <a:t>802.1Qdx - Amendment: YANG Data Models for the Credit-Based Shaper, </a:t>
            </a:r>
            <a:r>
              <a:rPr lang="en-US" sz="2000" dirty="0">
                <a:hlinkClick r:id="rId7"/>
              </a:rPr>
              <a:t>PAR</a:t>
            </a:r>
            <a:r>
              <a:rPr lang="en-US" sz="2000" dirty="0"/>
              <a:t> and </a:t>
            </a:r>
            <a:r>
              <a:rPr lang="en-US" sz="2000" dirty="0">
                <a:hlinkClick r:id="rId8"/>
              </a:rPr>
              <a:t>CSD</a:t>
            </a:r>
            <a:endParaRPr lang="en-US" sz="2000" dirty="0"/>
          </a:p>
          <a:p>
            <a:pPr marL="457200" indent="-457200">
              <a:buFont typeface="+mj-lt"/>
              <a:buAutoNum type="arabicParenR"/>
            </a:pPr>
            <a:r>
              <a:rPr lang="en-US" sz="2000" dirty="0"/>
              <a:t>802.1DU - Standard: Cut-Through Forwarding Bridges and Bridged Networks, </a:t>
            </a:r>
            <a:r>
              <a:rPr lang="en-US" sz="2000" dirty="0">
                <a:hlinkClick r:id="rId9"/>
              </a:rPr>
              <a:t>PAR</a:t>
            </a:r>
            <a:r>
              <a:rPr lang="en-US" sz="2000" dirty="0"/>
              <a:t> and </a:t>
            </a:r>
            <a:r>
              <a:rPr lang="en-US" sz="2000" dirty="0">
                <a:hlinkClick r:id="rId10"/>
              </a:rPr>
              <a:t>CSD</a:t>
            </a:r>
            <a:endParaRPr lang="en-US" sz="2000" dirty="0"/>
          </a:p>
          <a:p>
            <a:r>
              <a:rPr lang="en-US" altLang="en-US" sz="2000" dirty="0"/>
              <a:t>Will Review the PARs on Monday 13:30-15:30 and finish on Tuesday 10:30-12:30 ET.</a:t>
            </a:r>
          </a:p>
          <a:p>
            <a:r>
              <a:rPr lang="en-US" altLang="en-US" sz="2000" dirty="0"/>
              <a:t>Feedback to be reviewed on Thursda</a:t>
            </a:r>
            <a:r>
              <a:rPr lang="en-US" sz="2000" dirty="0"/>
              <a:t>y 16 March 2023, </a:t>
            </a:r>
            <a:r>
              <a:rPr lang="en-US" altLang="en-US" sz="2000" dirty="0"/>
              <a:t>10:30-12:30 ET </a:t>
            </a:r>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04458-3A5B-5C51-4891-427B2298C5A2}"/>
              </a:ext>
            </a:extLst>
          </p:cNvPr>
          <p:cNvSpPr>
            <a:spLocks noGrp="1"/>
          </p:cNvSpPr>
          <p:nvPr>
            <p:ph type="title"/>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3) 802.1Qdt - Amendment: Priority-based Flow Control Enhancements, </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hlinkClick r:id="rId2"/>
              </a:rPr>
              <a:t>PAR modification</a:t>
            </a:r>
            <a:r>
              <a:rPr kumimoji="0" lang="en-US" altLang="en-US" sz="2000" b="0" i="0" u="none" strike="noStrike" cap="none" normalizeH="0" baseline="0" dirty="0">
                <a:ln>
                  <a:noFill/>
                </a:ln>
                <a:solidFill>
                  <a:schemeClr val="tx1"/>
                </a:solidFill>
                <a:effectLst/>
                <a:latin typeface="Arial" panose="020B0604020202020204" pitchFamily="34" charset="0"/>
              </a:rPr>
              <a:t> and </a:t>
            </a:r>
            <a:r>
              <a:rPr kumimoji="0" lang="en-US" altLang="en-US" sz="2000" b="0" i="0" u="none" strike="noStrike" cap="none" normalizeH="0" baseline="0" dirty="0">
                <a:ln>
                  <a:noFill/>
                </a:ln>
                <a:solidFill>
                  <a:schemeClr val="tx1"/>
                </a:solidFill>
                <a:effectLst/>
                <a:latin typeface="Arial" panose="020B0604020202020204" pitchFamily="34" charset="0"/>
                <a:hlinkClick r:id="rId3"/>
              </a:rPr>
              <a:t>CSD</a:t>
            </a:r>
            <a:r>
              <a:rPr kumimoji="0" lang="en-US" altLang="en-US" sz="2000" b="0" i="0" u="none" strike="noStrike" cap="none" normalizeH="0" baseline="0" dirty="0">
                <a:ln>
                  <a:noFill/>
                </a:ln>
                <a:solidFill>
                  <a:schemeClr val="tx1"/>
                </a:solidFill>
                <a:effectLst/>
                <a:latin typeface="Arial" panose="020B0604020202020204" pitchFamily="34" charset="0"/>
              </a:rPr>
              <a:t> </a:t>
            </a:r>
            <a:endParaRPr lang="en-US" sz="2000" dirty="0"/>
          </a:p>
        </p:txBody>
      </p:sp>
      <p:sp>
        <p:nvSpPr>
          <p:cNvPr id="3" name="Content Placeholder 2">
            <a:extLst>
              <a:ext uri="{FF2B5EF4-FFF2-40B4-BE49-F238E27FC236}">
                <a16:creationId xmlns:a16="http://schemas.microsoft.com/office/drawing/2014/main" id="{AE083568-5467-A1D3-2988-B970748A3774}"/>
              </a:ext>
            </a:extLst>
          </p:cNvPr>
          <p:cNvSpPr>
            <a:spLocks noGrp="1"/>
          </p:cNvSpPr>
          <p:nvPr>
            <p:ph idx="1"/>
          </p:nvPr>
        </p:nvSpPr>
        <p:spPr/>
        <p:txBody>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Date Placeholder 3">
            <a:extLst>
              <a:ext uri="{FF2B5EF4-FFF2-40B4-BE49-F238E27FC236}">
                <a16:creationId xmlns:a16="http://schemas.microsoft.com/office/drawing/2014/main" id="{16697AB8-8E42-DFA7-2D5F-4D59152EDBB2}"/>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7CCF6864-6047-9458-7098-596504A4327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26E6CC1-B26A-33CE-2046-33C00E0FAF3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2745225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93767-6674-64C1-FF96-5F0745E91516}"/>
              </a:ext>
            </a:extLst>
          </p:cNvPr>
          <p:cNvSpPr>
            <a:spLocks noGrp="1"/>
          </p:cNvSpPr>
          <p:nvPr>
            <p:ph type="title"/>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4) 802.1Qdx - Amendment: YANG Data Models for the Credit-Based Shaper, </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hlinkClick r:id="rId2"/>
              </a:rPr>
              <a:t>PAR</a:t>
            </a:r>
            <a:r>
              <a:rPr kumimoji="0" lang="en-US" altLang="en-US" sz="2000" b="0" i="0" u="none" strike="noStrike" cap="none" normalizeH="0" baseline="0" dirty="0">
                <a:ln>
                  <a:noFill/>
                </a:ln>
                <a:solidFill>
                  <a:schemeClr val="tx1"/>
                </a:solidFill>
                <a:effectLst/>
                <a:latin typeface="Arial" panose="020B0604020202020204" pitchFamily="34" charset="0"/>
              </a:rPr>
              <a:t> and </a:t>
            </a:r>
            <a:r>
              <a:rPr kumimoji="0" lang="en-US" altLang="en-US" sz="2000" b="0" i="0" u="none" strike="noStrike" cap="none" normalizeH="0" baseline="0" dirty="0">
                <a:ln>
                  <a:noFill/>
                </a:ln>
                <a:solidFill>
                  <a:schemeClr val="tx1"/>
                </a:solidFill>
                <a:effectLst/>
                <a:latin typeface="Arial" panose="020B0604020202020204" pitchFamily="34" charset="0"/>
                <a:hlinkClick r:id="rId3"/>
              </a:rPr>
              <a:t>CSD</a:t>
            </a:r>
            <a:r>
              <a:rPr kumimoji="0" lang="en-US" altLang="en-US" sz="2000" b="0" i="0" u="none" strike="noStrike" cap="none" normalizeH="0" baseline="0" dirty="0">
                <a:ln>
                  <a:noFill/>
                </a:ln>
                <a:solidFill>
                  <a:schemeClr val="tx1"/>
                </a:solidFill>
                <a:effectLst/>
                <a:latin typeface="Arial" panose="020B0604020202020204" pitchFamily="34" charset="0"/>
              </a:rPr>
              <a:t> </a:t>
            </a:r>
            <a:endParaRPr lang="en-US" sz="3600" dirty="0"/>
          </a:p>
        </p:txBody>
      </p:sp>
      <p:sp>
        <p:nvSpPr>
          <p:cNvPr id="3" name="Content Placeholder 2">
            <a:extLst>
              <a:ext uri="{FF2B5EF4-FFF2-40B4-BE49-F238E27FC236}">
                <a16:creationId xmlns:a16="http://schemas.microsoft.com/office/drawing/2014/main" id="{1D4CBB79-03B4-71F4-BF00-332827A4D78F}"/>
              </a:ext>
            </a:extLst>
          </p:cNvPr>
          <p:cNvSpPr>
            <a:spLocks noGrp="1"/>
          </p:cNvSpPr>
          <p:nvPr>
            <p:ph idx="1"/>
          </p:nvPr>
        </p:nvSpPr>
        <p:spPr/>
        <p:txBody>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lang="en-US" dirty="0"/>
          </a:p>
        </p:txBody>
      </p:sp>
      <p:sp>
        <p:nvSpPr>
          <p:cNvPr id="4" name="Date Placeholder 3">
            <a:extLst>
              <a:ext uri="{FF2B5EF4-FFF2-40B4-BE49-F238E27FC236}">
                <a16:creationId xmlns:a16="http://schemas.microsoft.com/office/drawing/2014/main" id="{FC231807-CE77-B509-DA74-DAA257E0140A}"/>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F0E0C67F-2943-E2A0-2563-768EB24019E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5D4F3A2-34C7-DB1A-EA74-8DA99D376DC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0190523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65DA3-3963-75C8-8DF5-83346A13DF8F}"/>
              </a:ext>
            </a:extLst>
          </p:cNvPr>
          <p:cNvSpPr>
            <a:spLocks noGrp="1"/>
          </p:cNvSpPr>
          <p:nvPr>
            <p:ph type="title"/>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5) 802.1DU - Standard: Cut-Through Forwarding Bridges and Bridged Networks, </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hlinkClick r:id="rId2"/>
              </a:rPr>
              <a:t>PAR</a:t>
            </a:r>
            <a:r>
              <a:rPr kumimoji="0" lang="en-US" altLang="en-US" sz="2000" b="0" i="0" u="none" strike="noStrike" cap="none" normalizeH="0" baseline="0" dirty="0">
                <a:ln>
                  <a:noFill/>
                </a:ln>
                <a:solidFill>
                  <a:schemeClr val="tx1"/>
                </a:solidFill>
                <a:effectLst/>
                <a:latin typeface="Arial" panose="020B0604020202020204" pitchFamily="34" charset="0"/>
              </a:rPr>
              <a:t> and </a:t>
            </a:r>
            <a:r>
              <a:rPr kumimoji="0" lang="en-US" altLang="en-US" sz="2000" b="0" i="0" u="none" strike="noStrike" cap="none" normalizeH="0" baseline="0" dirty="0">
                <a:ln>
                  <a:noFill/>
                </a:ln>
                <a:solidFill>
                  <a:schemeClr val="tx1"/>
                </a:solidFill>
                <a:effectLst/>
                <a:latin typeface="Arial" panose="020B0604020202020204" pitchFamily="34" charset="0"/>
                <a:hlinkClick r:id="rId3"/>
              </a:rPr>
              <a:t>CSD</a:t>
            </a:r>
            <a:r>
              <a:rPr kumimoji="0" lang="en-US" altLang="en-US" sz="2000" b="0" i="0" u="none" strike="noStrike" cap="none" normalizeH="0" baseline="0" dirty="0">
                <a:ln>
                  <a:noFill/>
                </a:ln>
                <a:solidFill>
                  <a:schemeClr val="tx1"/>
                </a:solidFill>
                <a:effectLst/>
                <a:latin typeface="Arial" panose="020B0604020202020204" pitchFamily="34" charset="0"/>
              </a:rPr>
              <a:t> </a:t>
            </a:r>
            <a:endParaRPr lang="en-US" sz="3600" dirty="0"/>
          </a:p>
        </p:txBody>
      </p:sp>
      <p:sp>
        <p:nvSpPr>
          <p:cNvPr id="3" name="Content Placeholder 2">
            <a:extLst>
              <a:ext uri="{FF2B5EF4-FFF2-40B4-BE49-F238E27FC236}">
                <a16:creationId xmlns:a16="http://schemas.microsoft.com/office/drawing/2014/main" id="{367E670C-2564-1DFE-5A49-D68D531889DA}"/>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9F3E7FBD-C307-D92D-99D9-2D1EAD0CBCFA}"/>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77192EC9-F3ED-9F48-1A65-F8E9CF2AE22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F5B51A3-8E91-E498-231C-2AC12169FA6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4513717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March 2023</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23</a:t>
            </a:fld>
            <a:endParaRPr lang="en-GB"/>
          </a:p>
        </p:txBody>
      </p:sp>
    </p:spTree>
    <p:extLst>
      <p:ext uri="{BB962C8B-B14F-4D97-AF65-F5344CB8AC3E}">
        <p14:creationId xmlns:p14="http://schemas.microsoft.com/office/powerpoint/2010/main" val="16047104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sz="2000" dirty="0"/>
              <a:t>5 PARs were considered on 13 March </a:t>
            </a:r>
            <a:r>
              <a:rPr lang="en-US" altLang="en-US" sz="2000" dirty="0"/>
              <a:t>13:30-15:30 and </a:t>
            </a:r>
            <a:r>
              <a:rPr lang="en-US" sz="2000" dirty="0"/>
              <a:t>14 March </a:t>
            </a:r>
            <a:r>
              <a:rPr lang="en-US" altLang="en-US" sz="2000" dirty="0"/>
              <a:t>10:30-12:30 ET</a:t>
            </a:r>
          </a:p>
          <a:p>
            <a:pPr marL="685800" lvl="1"/>
            <a:r>
              <a:rPr lang="en-US" altLang="en-US" dirty="0"/>
              <a:t>See the list here: </a:t>
            </a:r>
            <a:r>
              <a:rPr lang="en-US" altLang="en-US" dirty="0">
                <a:hlinkClick r:id="rId3"/>
              </a:rPr>
              <a:t>https://ieee802.org/PARs.shtml</a:t>
            </a:r>
            <a:r>
              <a:rPr lang="en-US" altLang="en-US" dirty="0"/>
              <a:t> </a:t>
            </a:r>
          </a:p>
          <a:p>
            <a:pPr marL="685800" lvl="1"/>
            <a:r>
              <a:rPr lang="en-US" altLang="en-US" dirty="0"/>
              <a:t>Comments were posted to the EC reflector – 14 March 2023</a:t>
            </a:r>
          </a:p>
          <a:p>
            <a:pPr marL="685800" lvl="1"/>
            <a:endParaRPr lang="en-US" altLang="en-US" dirty="0"/>
          </a:p>
          <a:p>
            <a:pPr marL="285750" indent="-285750"/>
            <a:r>
              <a:rPr lang="en-US" altLang="en-US" dirty="0"/>
              <a:t>Feedback from WG was due Wednesday 15 March 2023</a:t>
            </a:r>
          </a:p>
          <a:p>
            <a:pPr marL="285750" indent="-285750"/>
            <a:endParaRPr lang="en-US" altLang="en-US" dirty="0"/>
          </a:p>
          <a:p>
            <a:pPr marL="285750" indent="-285750"/>
            <a:r>
              <a:rPr lang="en-US" altLang="en-US" dirty="0"/>
              <a:t>Feedback was reviewed on Thursda</a:t>
            </a:r>
            <a:r>
              <a:rPr lang="en-US" dirty="0"/>
              <a:t>y 16 March 2023 </a:t>
            </a:r>
            <a:r>
              <a:rPr lang="en-US" altLang="en-US" dirty="0"/>
              <a:t>10:30-12:30 ET</a:t>
            </a:r>
          </a:p>
          <a:p>
            <a:pPr marL="285750" indent="-285750"/>
            <a:endParaRPr lang="en-US" dirty="0"/>
          </a:p>
          <a:p>
            <a:pPr marL="285750" indent="-285750"/>
            <a:r>
              <a:rPr lang="en-US" dirty="0"/>
              <a:t>A Final report was sent out prior to the Closing 802 EC 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March 2023</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24</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March 2023</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25</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March 2023</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26</a:t>
            </a:fld>
            <a:endParaRPr lang="en-GB"/>
          </a:p>
        </p:txBody>
      </p:sp>
    </p:spTree>
    <p:extLst>
      <p:ext uri="{BB962C8B-B14F-4D97-AF65-F5344CB8AC3E}">
        <p14:creationId xmlns:p14="http://schemas.microsoft.com/office/powerpoint/2010/main" val="38833705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a:xfrm>
            <a:off x="914402" y="685803"/>
            <a:ext cx="10361084" cy="654965"/>
          </a:xfrm>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a:xfrm>
            <a:off x="914402" y="1340768"/>
            <a:ext cx="10361084" cy="4753647"/>
          </a:xfrm>
        </p:spPr>
        <p:txBody>
          <a:bodyPr/>
          <a:lstStyle/>
          <a:p>
            <a:r>
              <a:rPr lang="en-US" sz="2000" dirty="0"/>
              <a:t>After Reviewing 5 PARs/CSD that were available for the 2023 March 802 Mixed-mode Plenary, 802.11 made comments on x of the PARs/CSDs.</a:t>
            </a:r>
          </a:p>
          <a:p>
            <a:r>
              <a:rPr lang="en-US" sz="2000" dirty="0"/>
              <a:t>The feedback on our Comments was generally positive and our changes were acceptable and implemented by the respective WG.</a:t>
            </a:r>
          </a:p>
          <a:p>
            <a:r>
              <a:rPr lang="en-US" sz="2000" dirty="0"/>
              <a:t>The exception is on the </a:t>
            </a:r>
          </a:p>
          <a:p>
            <a:endParaRPr lang="en-US" sz="2000" dirty="0"/>
          </a:p>
          <a:p>
            <a:r>
              <a:rPr lang="en-US" sz="2000" dirty="0"/>
              <a:t>Respectfully submitted </a:t>
            </a:r>
            <a:br>
              <a:rPr lang="en-US" sz="2000" dirty="0"/>
            </a:br>
            <a:r>
              <a:rPr lang="en-US" sz="2000" dirty="0"/>
              <a:t>Jon Rosdahl</a:t>
            </a:r>
            <a:br>
              <a:rPr lang="en-US" sz="2000" dirty="0"/>
            </a:br>
            <a:r>
              <a:rPr lang="en-US" sz="2000" dirty="0"/>
              <a:t>802.11 PAR Review SC Chair</a:t>
            </a:r>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March 2023</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27</a:t>
            </a:fld>
            <a:endParaRPr lang="en-US" altLang="en-US">
              <a:solidFill>
                <a:srgbClr val="000000"/>
              </a:solidFill>
            </a:endParaRPr>
          </a:p>
        </p:txBody>
      </p:sp>
    </p:spTree>
    <p:extLst>
      <p:ext uri="{BB962C8B-B14F-4D97-AF65-F5344CB8AC3E}">
        <p14:creationId xmlns:p14="http://schemas.microsoft.com/office/powerpoint/2010/main" val="17842198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doc 11-23/187rx:</a:t>
            </a:r>
          </a:p>
          <a:p>
            <a:pPr lvl="1"/>
            <a:r>
              <a:rPr lang="en-US" dirty="0">
                <a:hlinkClick r:id="rId2"/>
              </a:rPr>
              <a:t>https://mentor.ieee.org/802.11/dcn/22/11-23-0187-00-0PAR-PAR Review SC - Meeting Agenda and Comment slides - March 2023 - Mixed-Mode Plenary.ppt</a:t>
            </a:r>
            <a:endParaRPr lang="en-US" dirty="0"/>
          </a:p>
          <a:p>
            <a:pPr lvl="1"/>
            <a:endParaRPr lang="en-US" dirty="0"/>
          </a:p>
          <a:p>
            <a:pPr lvl="1"/>
            <a:r>
              <a:rPr lang="en-US" dirty="0"/>
              <a:t>as the report from PAR Review SC for the November 2022 802 Mixed-mode Plenary.</a:t>
            </a:r>
          </a:p>
          <a:p>
            <a:endParaRPr lang="en-US" dirty="0"/>
          </a:p>
          <a:p>
            <a:r>
              <a:rPr lang="en-US" dirty="0"/>
              <a:t>    Moved:</a:t>
            </a:r>
          </a:p>
          <a:p>
            <a:r>
              <a:rPr lang="en-US" dirty="0"/>
              <a:t>	2</a:t>
            </a:r>
            <a:r>
              <a:rPr lang="en-US" baseline="30000" dirty="0"/>
              <a:t>nd</a:t>
            </a:r>
            <a:r>
              <a:rPr lang="en-US" dirty="0"/>
              <a:t>:      </a:t>
            </a:r>
          </a:p>
          <a:p>
            <a:r>
              <a:rPr lang="en-US" dirty="0"/>
              <a:t>	Results:</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r>
              <a:rPr lang="en-US" b="1" dirty="0"/>
              <a:t>Previous Plenary minutes - </a:t>
            </a:r>
            <a:r>
              <a:rPr lang="en-US" sz="2000" b="1" dirty="0"/>
              <a:t>from </a:t>
            </a:r>
            <a:r>
              <a:rPr lang="en-US" sz="2000" dirty="0"/>
              <a:t>November</a:t>
            </a:r>
            <a:r>
              <a:rPr lang="en-US" sz="2000" b="1" dirty="0"/>
              <a:t> 2022 11-22/1940r0 :</a:t>
            </a:r>
          </a:p>
          <a:p>
            <a:r>
              <a:rPr lang="en-US" sz="2000" dirty="0"/>
              <a:t>	</a:t>
            </a:r>
            <a:r>
              <a:rPr lang="en-US" sz="2000" dirty="0">
                <a:hlinkClick r:id="rId4"/>
              </a:rPr>
              <a:t>https://mentor.ieee.org/802.11/dcn/22/11-22-1940-00-0PAR-minutes-november-2022-session.docx</a:t>
            </a:r>
            <a:endParaRPr lang="en-US" sz="2000" dirty="0"/>
          </a:p>
          <a:p>
            <a:pPr lvl="3"/>
            <a:endParaRPr lang="en-US" b="1" dirty="0"/>
          </a:p>
          <a:p>
            <a:pPr lvl="1"/>
            <a:r>
              <a:rPr lang="en-US" b="1" dirty="0"/>
              <a:t>Current Teleconference minutes:  11-23/????:</a:t>
            </a:r>
          </a:p>
        </p:txBody>
      </p:sp>
      <p:sp>
        <p:nvSpPr>
          <p:cNvPr id="4" name="Date Placeholder 3"/>
          <p:cNvSpPr>
            <a:spLocks noGrp="1"/>
          </p:cNvSpPr>
          <p:nvPr>
            <p:ph type="dt" idx="10"/>
          </p:nvPr>
        </p:nvSpPr>
        <p:spPr/>
        <p:txBody>
          <a:bodyPr/>
          <a:lstStyle/>
          <a:p>
            <a:r>
              <a:rPr lang="en-US"/>
              <a:t>March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20223 March Mixed-mode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17 March 2023 closing IEEE 802 LMSC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30-days prior to the plenary.</a:t>
            </a:r>
          </a:p>
          <a:p>
            <a:r>
              <a:rPr lang="en-US" sz="1800" dirty="0"/>
              <a:t>	2. Working Groups, other than the proposing Working Group, shall express concerns to the proposing Working Group as soon as possible and shall submit comments to the proposing Working Group and the IEEE 802 LMSC by e-mail not later than Tuesday 18:00 during the plenary week.</a:t>
            </a:r>
          </a:p>
          <a:p>
            <a:r>
              <a:rPr lang="en-US" sz="1800" dirty="0"/>
              <a:t>	3. The proposing Working Group shall post a response to commenting Working Group and to the IEEE 802 LMSC together with a Final PAR on a public website and circulate the relevant URL on the IEEE 802 LMSC reflector not later than Wednesday, 18:00 during the plenary week.</a:t>
            </a:r>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 13 March 2023- 13:30-15:30 ET and Tuesday 14 March 2023, 10:30-12:30 ET</a:t>
            </a:r>
          </a:p>
          <a:p>
            <a:pPr lvl="1">
              <a:buAutoNum type="arabicPeriod"/>
            </a:pPr>
            <a:r>
              <a:rPr lang="en-US" sz="1800" dirty="0"/>
              <a:t>Feedback reviewed Thursday: 16 March 2023 - 10:30-12:30 ET</a:t>
            </a:r>
            <a:endParaRPr lang="en-US" altLang="en-US" sz="1800" strike="sngStrike" dirty="0"/>
          </a:p>
        </p:txBody>
      </p:sp>
      <p:sp>
        <p:nvSpPr>
          <p:cNvPr id="4" name="Date Placeholder 3"/>
          <p:cNvSpPr>
            <a:spLocks noGrp="1"/>
          </p:cNvSpPr>
          <p:nvPr>
            <p:ph type="dt" idx="10"/>
          </p:nvPr>
        </p:nvSpPr>
        <p:spPr/>
        <p:txBody>
          <a:bodyPr/>
          <a:lstStyle/>
          <a:p>
            <a:r>
              <a:rPr lang="en-US"/>
              <a:t>March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2" y="685803"/>
            <a:ext cx="10361084" cy="582957"/>
          </a:xfrm>
        </p:spPr>
        <p:txBody>
          <a:bodyPr/>
          <a:lstStyle/>
          <a:p>
            <a:r>
              <a:rPr lang="en-US" dirty="0"/>
              <a:t>Registration for the March 802 Plenary session</a:t>
            </a:r>
          </a:p>
        </p:txBody>
      </p:sp>
      <p:sp>
        <p:nvSpPr>
          <p:cNvPr id="3" name="Content Placeholder 2"/>
          <p:cNvSpPr>
            <a:spLocks noGrp="1"/>
          </p:cNvSpPr>
          <p:nvPr>
            <p:ph idx="1"/>
          </p:nvPr>
        </p:nvSpPr>
        <p:spPr>
          <a:xfrm>
            <a:off x="858308" y="1730722"/>
            <a:ext cx="10475383" cy="4464941"/>
          </a:xfrm>
        </p:spPr>
        <p:txBody>
          <a:bodyPr/>
          <a:lstStyle/>
          <a:p>
            <a:pPr>
              <a:buFont typeface="Arial" panose="020B0604020202020204" pitchFamily="34" charset="0"/>
              <a:buChar char="•"/>
            </a:pPr>
            <a:r>
              <a:rPr lang="en-US" dirty="0"/>
              <a:t>This meeting is part of the March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https://cvent.me/AwPbAx</a:t>
            </a:r>
            <a:endParaRPr lang="en-US" dirty="0"/>
          </a:p>
          <a:p>
            <a:pPr>
              <a:buFont typeface="Arial" panose="020B0604020202020204" pitchFamily="34" charset="0"/>
              <a:buChar char="•"/>
            </a:pPr>
            <a:endParaRPr lang="en-US" sz="1800"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March 2023</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March 2023</a:t>
            </a:r>
            <a:endParaRPr lang="en-US" dirty="0"/>
          </a:p>
        </p:txBody>
      </p:sp>
    </p:spTree>
    <p:extLst>
      <p:ext uri="{BB962C8B-B14F-4D97-AF65-F5344CB8AC3E}">
        <p14:creationId xmlns:p14="http://schemas.microsoft.com/office/powerpoint/2010/main" val="2221805549"/>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0E5996B-D317-4E13-AB38-820D845C4C73}">
  <ds:schemaRefs>
    <ds:schemaRef ds:uri="cc9c437c-ae0c-4066-8d90-a0f7de786127"/>
    <ds:schemaRef ds:uri="http://schemas.microsoft.com/office/2006/documentManagement/types"/>
    <ds:schemaRef ds:uri="http://schemas.openxmlformats.org/package/2006/metadata/core-properties"/>
    <ds:schemaRef ds:uri="http://www.w3.org/XML/1998/namespace"/>
    <ds:schemaRef ds:uri="http://purl.org/dc/elements/1.1/"/>
    <ds:schemaRef ds:uri="http://purl.org/dc/terms/"/>
    <ds:schemaRef ds:uri="http://schemas.microsoft.com/office/2006/metadata/properties"/>
    <ds:schemaRef ds:uri="http://schemas.microsoft.com/office/infopath/2007/PartnerControls"/>
    <ds:schemaRef ds:uri="ba37140e-f4c5-4a6c-a9b4-20a691ce6c8a"/>
    <ds:schemaRef ds:uri="http://purl.org/dc/dcmitype/"/>
  </ds:schemaRefs>
</ds:datastoreItem>
</file>

<file path=customXml/itemProps2.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7FE6FC-CC99-4B5D-B8EF-C52B94830FC2}">
  <ds:schemaRefs>
    <ds:schemaRef ds:uri="http://schemas.microsoft.com/sharepoint/v3/contenttype/fo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73047</TotalTime>
  <Words>2569</Words>
  <Application>Microsoft Office PowerPoint</Application>
  <PresentationFormat>Widescreen</PresentationFormat>
  <Paragraphs>310</Paragraphs>
  <Slides>29</Slides>
  <Notes>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4" baseType="lpstr">
      <vt:lpstr>Arial</vt:lpstr>
      <vt:lpstr>Times New Roman</vt:lpstr>
      <vt:lpstr>Verdana</vt:lpstr>
      <vt:lpstr>802-11 Theme</vt:lpstr>
      <vt:lpstr>Document</vt:lpstr>
      <vt:lpstr> PAR Review SC - Meeting Agenda and Comment slides - March 2023 - Mixed-Mode Plenary</vt:lpstr>
      <vt:lpstr>PAR Review SC – Snapshot slide Chair: Jon Rosdahl</vt:lpstr>
      <vt:lpstr>Abstract-PAR Review SC PARs under consideration for  20223 March Mixed-mode Plenary</vt:lpstr>
      <vt:lpstr>Registration for the March 802 Plenary session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IEEE 802 PARs &amp; ICAIDs under consideration for 2023 March IEEE 802 Mixed-mode Plenary</vt:lpstr>
      <vt:lpstr>Agenda for PAR Review SC –  March 13, 14 and 16, 2022 Chair: Jon Rosdahl</vt:lpstr>
      <vt:lpstr>Motion to approve Previous Minutes</vt:lpstr>
      <vt:lpstr>Order to consider:</vt:lpstr>
      <vt:lpstr>Par Review SC Comments</vt:lpstr>
      <vt:lpstr>1) 802.1CS-2020/Cor 1- Link-local Registration Protocol - Corrigendum 1 Corrections to Management Modules and Protocol Encoding,  PAR modification </vt:lpstr>
      <vt:lpstr>2) 802.1ASdm - Amendment: Hot Standby and Clock Drift Error Reduction,  PAR modification and CSD </vt:lpstr>
      <vt:lpstr>3) 802.1Qdt - Amendment: Priority-based Flow Control Enhancements,  PAR modification and CSD </vt:lpstr>
      <vt:lpstr>4) 802.1Qdx - Amendment: YANG Data Models for the Credit-Based Shaper,  PAR and CSD </vt:lpstr>
      <vt:lpstr>5) 802.1DU - Standard: Cut-Through Forwarding Bridges and Bridged Networks,  PAR and CSD </vt:lpstr>
      <vt:lpstr>Snapshot Report to 802.11 closing plenary</vt:lpstr>
      <vt:lpstr>PAR Review SC  Jon Rosdahl, Chair</vt:lpstr>
      <vt:lpstr>Responses from 802 Working Groups</vt:lpstr>
      <vt:lpstr>Final Report to 802.11</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March 2023 - Mixed-Mode Plenary</dc:title>
  <dc:subject>March 2022</dc:subject>
  <dc:creator>Jon Rosdahl</dc:creator>
  <cp:keywords>Agenda and Meeting Slides</cp:keywords>
  <dc:description>Jon Rosdahl (Qualcomm)</dc:description>
  <cp:lastModifiedBy>Jon Rosdahl</cp:lastModifiedBy>
  <cp:revision>282</cp:revision>
  <cp:lastPrinted>1601-01-01T00:00:00Z</cp:lastPrinted>
  <dcterms:created xsi:type="dcterms:W3CDTF">2014-04-14T10:59:07Z</dcterms:created>
  <dcterms:modified xsi:type="dcterms:W3CDTF">2023-02-19T02:17:48Z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