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67" r:id="rId20"/>
    <p:sldId id="2371" r:id="rId21"/>
    <p:sldId id="334" r:id="rId22"/>
    <p:sldId id="356"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D2722-8F2F-4528-8990-281B21D5E677}" v="4" dt="2023-02-06T14:40:37.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t Cariou" userId="4453f93f-2ed2-46e8-bb8c-3237fbfdd40b" providerId="ADAL" clId="{886414CF-0B98-455D-9A8D-553B1CDA1DC6}"/>
    <pc:docChg chg="custSel modSld modMainMaster">
      <pc:chgData name="Laurent Cariou" userId="4453f93f-2ed2-46e8-bb8c-3237fbfdd40b" providerId="ADAL" clId="{886414CF-0B98-455D-9A8D-553B1CDA1DC6}" dt="2022-12-11T19:49:30.338" v="56" actId="20577"/>
      <pc:docMkLst>
        <pc:docMk/>
      </pc:docMkLst>
      <pc:sldChg chg="modSp mod">
        <pc:chgData name="Laurent Cariou" userId="4453f93f-2ed2-46e8-bb8c-3237fbfdd40b" providerId="ADAL" clId="{886414CF-0B98-455D-9A8D-553B1CDA1DC6}" dt="2022-12-11T19:48:20.344" v="18" actId="20577"/>
        <pc:sldMkLst>
          <pc:docMk/>
          <pc:sldMk cId="0" sldId="256"/>
        </pc:sldMkLst>
        <pc:spChg chg="mod">
          <ac:chgData name="Laurent Cariou" userId="4453f93f-2ed2-46e8-bb8c-3237fbfdd40b" providerId="ADAL" clId="{886414CF-0B98-455D-9A8D-553B1CDA1DC6}" dt="2022-12-11T19:48:11.239" v="16"/>
          <ac:spMkLst>
            <pc:docMk/>
            <pc:sldMk cId="0" sldId="256"/>
            <ac:spMk id="6" creationId="{00000000-0000-0000-0000-000000000000}"/>
          </ac:spMkLst>
        </pc:spChg>
        <pc:spChg chg="mod">
          <ac:chgData name="Laurent Cariou" userId="4453f93f-2ed2-46e8-bb8c-3237fbfdd40b" providerId="ADAL" clId="{886414CF-0B98-455D-9A8D-553B1CDA1DC6}" dt="2022-12-11T19:48:11.239" v="16"/>
          <ac:spMkLst>
            <pc:docMk/>
            <pc:sldMk cId="0" sldId="256"/>
            <ac:spMk id="3073" creationId="{00000000-0000-0000-0000-000000000000}"/>
          </ac:spMkLst>
        </pc:spChg>
        <pc:spChg chg="mod">
          <ac:chgData name="Laurent Cariou" userId="4453f93f-2ed2-46e8-bb8c-3237fbfdd40b" providerId="ADAL" clId="{886414CF-0B98-455D-9A8D-553B1CDA1DC6}" dt="2022-12-11T19:48:20.344" v="18" actId="20577"/>
          <ac:spMkLst>
            <pc:docMk/>
            <pc:sldMk cId="0" sldId="256"/>
            <ac:spMk id="3074" creationId="{00000000-0000-0000-0000-000000000000}"/>
          </ac:spMkLst>
        </pc:spChg>
      </pc:sldChg>
      <pc:sldChg chg="modSp">
        <pc:chgData name="Laurent Cariou" userId="4453f93f-2ed2-46e8-bb8c-3237fbfdd40b" providerId="ADAL" clId="{886414CF-0B98-455D-9A8D-553B1CDA1DC6}" dt="2022-12-11T19:48:11.239" v="16"/>
        <pc:sldMkLst>
          <pc:docMk/>
          <pc:sldMk cId="3254182675" sldId="258"/>
        </pc:sldMkLst>
        <pc:spChg chg="mod">
          <ac:chgData name="Laurent Cariou" userId="4453f93f-2ed2-46e8-bb8c-3237fbfdd40b" providerId="ADAL" clId="{886414CF-0B98-455D-9A8D-553B1CDA1DC6}" dt="2022-12-11T19:48:11.239" v="16"/>
          <ac:spMkLst>
            <pc:docMk/>
            <pc:sldMk cId="3254182675" sldId="258"/>
            <ac:spMk id="7" creationId="{4F62ADF5-BC8B-4EF4-B4E8-C355611EECFF}"/>
          </ac:spMkLst>
        </pc:spChg>
      </pc:sldChg>
      <pc:sldChg chg="modSp">
        <pc:chgData name="Laurent Cariou" userId="4453f93f-2ed2-46e8-bb8c-3237fbfdd40b" providerId="ADAL" clId="{886414CF-0B98-455D-9A8D-553B1CDA1DC6}" dt="2022-12-11T19:48:11.239" v="16"/>
        <pc:sldMkLst>
          <pc:docMk/>
          <pc:sldMk cId="3136880362" sldId="260"/>
        </pc:sldMkLst>
        <pc:spChg chg="mod">
          <ac:chgData name="Laurent Cariou" userId="4453f93f-2ed2-46e8-bb8c-3237fbfdd40b" providerId="ADAL" clId="{886414CF-0B98-455D-9A8D-553B1CDA1DC6}" dt="2022-12-11T19:48:11.239" v="16"/>
          <ac:spMkLst>
            <pc:docMk/>
            <pc:sldMk cId="3136880362" sldId="260"/>
            <ac:spMk id="7" creationId="{733EE7F5-4D25-4915-8021-FD9EE23E2C32}"/>
          </ac:spMkLst>
        </pc:spChg>
      </pc:sldChg>
      <pc:sldChg chg="modSp">
        <pc:chgData name="Laurent Cariou" userId="4453f93f-2ed2-46e8-bb8c-3237fbfdd40b" providerId="ADAL" clId="{886414CF-0B98-455D-9A8D-553B1CDA1DC6}" dt="2022-12-11T19:48:11.239" v="16"/>
        <pc:sldMkLst>
          <pc:docMk/>
          <pc:sldMk cId="1676196551" sldId="261"/>
        </pc:sldMkLst>
        <pc:spChg chg="mod">
          <ac:chgData name="Laurent Cariou" userId="4453f93f-2ed2-46e8-bb8c-3237fbfdd40b" providerId="ADAL" clId="{886414CF-0B98-455D-9A8D-553B1CDA1DC6}" dt="2022-12-11T19:48:11.239" v="16"/>
          <ac:spMkLst>
            <pc:docMk/>
            <pc:sldMk cId="1676196551" sldId="261"/>
            <ac:spMk id="7" creationId="{0A0F1EBF-63A8-4C75-8DB7-0D8CD44D0896}"/>
          </ac:spMkLst>
        </pc:spChg>
      </pc:sldChg>
      <pc:sldChg chg="modSp">
        <pc:chgData name="Laurent Cariou" userId="4453f93f-2ed2-46e8-bb8c-3237fbfdd40b" providerId="ADAL" clId="{886414CF-0B98-455D-9A8D-553B1CDA1DC6}" dt="2022-12-11T19:48:11.239" v="16"/>
        <pc:sldMkLst>
          <pc:docMk/>
          <pc:sldMk cId="2927177891" sldId="263"/>
        </pc:sldMkLst>
        <pc:spChg chg="mod">
          <ac:chgData name="Laurent Cariou" userId="4453f93f-2ed2-46e8-bb8c-3237fbfdd40b" providerId="ADAL" clId="{886414CF-0B98-455D-9A8D-553B1CDA1DC6}" dt="2022-12-11T19:48:11.239" v="16"/>
          <ac:spMkLst>
            <pc:docMk/>
            <pc:sldMk cId="2927177891" sldId="263"/>
            <ac:spMk id="9" creationId="{4BB4CFD1-21C6-467E-AB6E-3577A473F86D}"/>
          </ac:spMkLst>
        </pc:spChg>
      </pc:sldChg>
      <pc:sldChg chg="modSp">
        <pc:chgData name="Laurent Cariou" userId="4453f93f-2ed2-46e8-bb8c-3237fbfdd40b" providerId="ADAL" clId="{886414CF-0B98-455D-9A8D-553B1CDA1DC6}" dt="2022-12-11T19:48:11.239" v="16"/>
        <pc:sldMkLst>
          <pc:docMk/>
          <pc:sldMk cId="4277600907" sldId="264"/>
        </pc:sldMkLst>
        <pc:spChg chg="mod">
          <ac:chgData name="Laurent Cariou" userId="4453f93f-2ed2-46e8-bb8c-3237fbfdd40b" providerId="ADAL" clId="{886414CF-0B98-455D-9A8D-553B1CDA1DC6}" dt="2022-12-11T19:48:11.239" v="16"/>
          <ac:spMkLst>
            <pc:docMk/>
            <pc:sldMk cId="4277600907" sldId="264"/>
            <ac:spMk id="8" creationId="{B2C4C695-AFB3-4956-B721-DB0805BA0685}"/>
          </ac:spMkLst>
        </pc:spChg>
      </pc:sldChg>
      <pc:sldChg chg="modSp">
        <pc:chgData name="Laurent Cariou" userId="4453f93f-2ed2-46e8-bb8c-3237fbfdd40b" providerId="ADAL" clId="{886414CF-0B98-455D-9A8D-553B1CDA1DC6}" dt="2022-12-11T19:48:11.239" v="16"/>
        <pc:sldMkLst>
          <pc:docMk/>
          <pc:sldMk cId="2436815634" sldId="265"/>
        </pc:sldMkLst>
        <pc:spChg chg="mod">
          <ac:chgData name="Laurent Cariou" userId="4453f93f-2ed2-46e8-bb8c-3237fbfdd40b" providerId="ADAL" clId="{886414CF-0B98-455D-9A8D-553B1CDA1DC6}" dt="2022-12-11T19:48:11.239" v="16"/>
          <ac:spMkLst>
            <pc:docMk/>
            <pc:sldMk cId="2436815634" sldId="265"/>
            <ac:spMk id="9" creationId="{535943CE-0A57-43F4-9844-46B4091CBC16}"/>
          </ac:spMkLst>
        </pc:spChg>
      </pc:sldChg>
      <pc:sldChg chg="modSp">
        <pc:chgData name="Laurent Cariou" userId="4453f93f-2ed2-46e8-bb8c-3237fbfdd40b" providerId="ADAL" clId="{886414CF-0B98-455D-9A8D-553B1CDA1DC6}" dt="2022-12-11T19:48:11.239" v="16"/>
        <pc:sldMkLst>
          <pc:docMk/>
          <pc:sldMk cId="2400177835" sldId="266"/>
        </pc:sldMkLst>
        <pc:spChg chg="mod">
          <ac:chgData name="Laurent Cariou" userId="4453f93f-2ed2-46e8-bb8c-3237fbfdd40b" providerId="ADAL" clId="{886414CF-0B98-455D-9A8D-553B1CDA1DC6}" dt="2022-12-11T19:48:11.239" v="16"/>
          <ac:spMkLst>
            <pc:docMk/>
            <pc:sldMk cId="2400177835" sldId="266"/>
            <ac:spMk id="8" creationId="{C5505616-1CE2-43B4-878B-31634EEB6CA7}"/>
          </ac:spMkLst>
        </pc:spChg>
      </pc:sldChg>
      <pc:sldChg chg="modSp">
        <pc:chgData name="Laurent Cariou" userId="4453f93f-2ed2-46e8-bb8c-3237fbfdd40b" providerId="ADAL" clId="{886414CF-0B98-455D-9A8D-553B1CDA1DC6}" dt="2022-12-11T19:48:11.239" v="16"/>
        <pc:sldMkLst>
          <pc:docMk/>
          <pc:sldMk cId="3976818858" sldId="269"/>
        </pc:sldMkLst>
        <pc:spChg chg="mod">
          <ac:chgData name="Laurent Cariou" userId="4453f93f-2ed2-46e8-bb8c-3237fbfdd40b" providerId="ADAL" clId="{886414CF-0B98-455D-9A8D-553B1CDA1DC6}" dt="2022-12-11T19:48:11.239" v="16"/>
          <ac:spMkLst>
            <pc:docMk/>
            <pc:sldMk cId="3976818858" sldId="269"/>
            <ac:spMk id="6" creationId="{00000000-0000-0000-0000-000000000000}"/>
          </ac:spMkLst>
        </pc:spChg>
      </pc:sldChg>
      <pc:sldChg chg="modSp">
        <pc:chgData name="Laurent Cariou" userId="4453f93f-2ed2-46e8-bb8c-3237fbfdd40b" providerId="ADAL" clId="{886414CF-0B98-455D-9A8D-553B1CDA1DC6}" dt="2022-12-11T19:48:11.239" v="16"/>
        <pc:sldMkLst>
          <pc:docMk/>
          <pc:sldMk cId="3387863760" sldId="270"/>
        </pc:sldMkLst>
        <pc:spChg chg="mod">
          <ac:chgData name="Laurent Cariou" userId="4453f93f-2ed2-46e8-bb8c-3237fbfdd40b" providerId="ADAL" clId="{886414CF-0B98-455D-9A8D-553B1CDA1DC6}" dt="2022-12-11T19:48:11.239" v="16"/>
          <ac:spMkLst>
            <pc:docMk/>
            <pc:sldMk cId="3387863760" sldId="270"/>
            <ac:spMk id="8" creationId="{B1C9D975-9B89-429E-A2AD-175C2CE0D83A}"/>
          </ac:spMkLst>
        </pc:spChg>
      </pc:sldChg>
      <pc:sldChg chg="modSp mod">
        <pc:chgData name="Laurent Cariou" userId="4453f93f-2ed2-46e8-bb8c-3237fbfdd40b" providerId="ADAL" clId="{886414CF-0B98-455D-9A8D-553B1CDA1DC6}" dt="2022-12-11T19:49:13.643" v="51" actId="20577"/>
        <pc:sldMkLst>
          <pc:docMk/>
          <pc:sldMk cId="2243228416" sldId="299"/>
        </pc:sldMkLst>
        <pc:spChg chg="mod">
          <ac:chgData name="Laurent Cariou" userId="4453f93f-2ed2-46e8-bb8c-3237fbfdd40b" providerId="ADAL" clId="{886414CF-0B98-455D-9A8D-553B1CDA1DC6}" dt="2022-12-11T19:48:11.239" v="16"/>
          <ac:spMkLst>
            <pc:docMk/>
            <pc:sldMk cId="2243228416" sldId="299"/>
            <ac:spMk id="8" creationId="{ADA0A8BA-AA59-4AB6-9BD0-89E3B2E275F5}"/>
          </ac:spMkLst>
        </pc:spChg>
        <pc:spChg chg="mod">
          <ac:chgData name="Laurent Cariou" userId="4453f93f-2ed2-46e8-bb8c-3237fbfdd40b" providerId="ADAL" clId="{886414CF-0B98-455D-9A8D-553B1CDA1DC6}" dt="2022-12-11T19:49:13.643" v="51" actId="20577"/>
          <ac:spMkLst>
            <pc:docMk/>
            <pc:sldMk cId="2243228416" sldId="299"/>
            <ac:spMk id="17" creationId="{442A1050-6527-4B2E-A943-E125D6B48B52}"/>
          </ac:spMkLst>
        </pc:spChg>
      </pc:sldChg>
      <pc:sldChg chg="modSp">
        <pc:chgData name="Laurent Cariou" userId="4453f93f-2ed2-46e8-bb8c-3237fbfdd40b" providerId="ADAL" clId="{886414CF-0B98-455D-9A8D-553B1CDA1DC6}" dt="2022-12-11T19:48:11.239" v="16"/>
        <pc:sldMkLst>
          <pc:docMk/>
          <pc:sldMk cId="1908471061" sldId="328"/>
        </pc:sldMkLst>
        <pc:spChg chg="mod">
          <ac:chgData name="Laurent Cariou" userId="4453f93f-2ed2-46e8-bb8c-3237fbfdd40b" providerId="ADAL" clId="{886414CF-0B98-455D-9A8D-553B1CDA1DC6}" dt="2022-12-11T19:48:11.239" v="16"/>
          <ac:spMkLst>
            <pc:docMk/>
            <pc:sldMk cId="1908471061" sldId="328"/>
            <ac:spMk id="6" creationId="{FCA6EDD1-4720-45B9-8B18-08C7AF47C492}"/>
          </ac:spMkLst>
        </pc:spChg>
      </pc:sldChg>
      <pc:sldChg chg="modSp">
        <pc:chgData name="Laurent Cariou" userId="4453f93f-2ed2-46e8-bb8c-3237fbfdd40b" providerId="ADAL" clId="{886414CF-0B98-455D-9A8D-553B1CDA1DC6}" dt="2022-12-11T19:48:11.239" v="16"/>
        <pc:sldMkLst>
          <pc:docMk/>
          <pc:sldMk cId="15571502" sldId="330"/>
        </pc:sldMkLst>
        <pc:spChg chg="mod">
          <ac:chgData name="Laurent Cariou" userId="4453f93f-2ed2-46e8-bb8c-3237fbfdd40b" providerId="ADAL" clId="{886414CF-0B98-455D-9A8D-553B1CDA1DC6}" dt="2022-12-11T19:48:11.239" v="16"/>
          <ac:spMkLst>
            <pc:docMk/>
            <pc:sldMk cId="15571502" sldId="330"/>
            <ac:spMk id="6" creationId="{5C48BDE3-7807-417F-A4F1-5356D38590CA}"/>
          </ac:spMkLst>
        </pc:spChg>
      </pc:sldChg>
      <pc:sldChg chg="modSp">
        <pc:chgData name="Laurent Cariou" userId="4453f93f-2ed2-46e8-bb8c-3237fbfdd40b" providerId="ADAL" clId="{886414CF-0B98-455D-9A8D-553B1CDA1DC6}" dt="2022-12-11T19:48:11.239" v="16"/>
        <pc:sldMkLst>
          <pc:docMk/>
          <pc:sldMk cId="3200711991" sldId="331"/>
        </pc:sldMkLst>
        <pc:spChg chg="mod">
          <ac:chgData name="Laurent Cariou" userId="4453f93f-2ed2-46e8-bb8c-3237fbfdd40b" providerId="ADAL" clId="{886414CF-0B98-455D-9A8D-553B1CDA1DC6}" dt="2022-12-11T19:48:11.239" v="16"/>
          <ac:spMkLst>
            <pc:docMk/>
            <pc:sldMk cId="3200711991" sldId="331"/>
            <ac:spMk id="6" creationId="{C3BF5992-FFFD-4B64-900D-0590BA3C03CE}"/>
          </ac:spMkLst>
        </pc:spChg>
      </pc:sldChg>
      <pc:sldChg chg="modSp">
        <pc:chgData name="Laurent Cariou" userId="4453f93f-2ed2-46e8-bb8c-3237fbfdd40b" providerId="ADAL" clId="{886414CF-0B98-455D-9A8D-553B1CDA1DC6}" dt="2022-12-11T19:48:11.239" v="16"/>
        <pc:sldMkLst>
          <pc:docMk/>
          <pc:sldMk cId="2409609221" sldId="332"/>
        </pc:sldMkLst>
        <pc:spChg chg="mod">
          <ac:chgData name="Laurent Cariou" userId="4453f93f-2ed2-46e8-bb8c-3237fbfdd40b" providerId="ADAL" clId="{886414CF-0B98-455D-9A8D-553B1CDA1DC6}" dt="2022-12-11T19:48:11.239" v="16"/>
          <ac:spMkLst>
            <pc:docMk/>
            <pc:sldMk cId="2409609221" sldId="332"/>
            <ac:spMk id="6" creationId="{2B4D6F20-084B-4EE9-AD6D-290838010348}"/>
          </ac:spMkLst>
        </pc:spChg>
      </pc:sldChg>
      <pc:sldChg chg="modSp">
        <pc:chgData name="Laurent Cariou" userId="4453f93f-2ed2-46e8-bb8c-3237fbfdd40b" providerId="ADAL" clId="{886414CF-0B98-455D-9A8D-553B1CDA1DC6}" dt="2022-12-11T19:48:11.239" v="16"/>
        <pc:sldMkLst>
          <pc:docMk/>
          <pc:sldMk cId="1706072776" sldId="334"/>
        </pc:sldMkLst>
        <pc:spChg chg="mod">
          <ac:chgData name="Laurent Cariou" userId="4453f93f-2ed2-46e8-bb8c-3237fbfdd40b" providerId="ADAL" clId="{886414CF-0B98-455D-9A8D-553B1CDA1DC6}" dt="2022-12-11T19:48:11.239" v="16"/>
          <ac:spMkLst>
            <pc:docMk/>
            <pc:sldMk cId="1706072776" sldId="334"/>
            <ac:spMk id="6" creationId="{BB0A0FD2-1910-45A5-B2D0-6B427FDC767A}"/>
          </ac:spMkLst>
        </pc:spChg>
      </pc:sldChg>
      <pc:sldChg chg="modSp">
        <pc:chgData name="Laurent Cariou" userId="4453f93f-2ed2-46e8-bb8c-3237fbfdd40b" providerId="ADAL" clId="{886414CF-0B98-455D-9A8D-553B1CDA1DC6}" dt="2022-12-11T19:48:11.239" v="16"/>
        <pc:sldMkLst>
          <pc:docMk/>
          <pc:sldMk cId="3977221359" sldId="340"/>
        </pc:sldMkLst>
        <pc:spChg chg="mod">
          <ac:chgData name="Laurent Cariou" userId="4453f93f-2ed2-46e8-bb8c-3237fbfdd40b" providerId="ADAL" clId="{886414CF-0B98-455D-9A8D-553B1CDA1DC6}" dt="2022-12-11T19:48:11.239" v="16"/>
          <ac:spMkLst>
            <pc:docMk/>
            <pc:sldMk cId="3977221359" sldId="340"/>
            <ac:spMk id="6" creationId="{BC264D22-EE96-4B0F-90AA-B4358FF19246}"/>
          </ac:spMkLst>
        </pc:spChg>
      </pc:sldChg>
      <pc:sldChg chg="modSp">
        <pc:chgData name="Laurent Cariou" userId="4453f93f-2ed2-46e8-bb8c-3237fbfdd40b" providerId="ADAL" clId="{886414CF-0B98-455D-9A8D-553B1CDA1DC6}" dt="2022-12-11T19:48:11.239" v="16"/>
        <pc:sldMkLst>
          <pc:docMk/>
          <pc:sldMk cId="4012074164" sldId="347"/>
        </pc:sldMkLst>
        <pc:spChg chg="mod">
          <ac:chgData name="Laurent Cariou" userId="4453f93f-2ed2-46e8-bb8c-3237fbfdd40b" providerId="ADAL" clId="{886414CF-0B98-455D-9A8D-553B1CDA1DC6}" dt="2022-12-11T19:48:11.239" v="16"/>
          <ac:spMkLst>
            <pc:docMk/>
            <pc:sldMk cId="4012074164" sldId="347"/>
            <ac:spMk id="3" creationId="{D20906E0-F900-4991-83B1-675F5B67FA2D}"/>
          </ac:spMkLst>
        </pc:spChg>
      </pc:sldChg>
      <pc:sldChg chg="modSp mod">
        <pc:chgData name="Laurent Cariou" userId="4453f93f-2ed2-46e8-bb8c-3237fbfdd40b" providerId="ADAL" clId="{886414CF-0B98-455D-9A8D-553B1CDA1DC6}" dt="2022-12-11T19:49:30.338" v="56" actId="20577"/>
        <pc:sldMkLst>
          <pc:docMk/>
          <pc:sldMk cId="3930036297" sldId="356"/>
        </pc:sldMkLst>
        <pc:spChg chg="mod">
          <ac:chgData name="Laurent Cariou" userId="4453f93f-2ed2-46e8-bb8c-3237fbfdd40b" providerId="ADAL" clId="{886414CF-0B98-455D-9A8D-553B1CDA1DC6}" dt="2022-12-11T19:49:30.338" v="56" actId="20577"/>
          <ac:spMkLst>
            <pc:docMk/>
            <pc:sldMk cId="3930036297" sldId="356"/>
            <ac:spMk id="3" creationId="{DFB0BA47-D7B6-4F95-932E-A7AA615BC440}"/>
          </ac:spMkLst>
        </pc:spChg>
        <pc:spChg chg="mod">
          <ac:chgData name="Laurent Cariou" userId="4453f93f-2ed2-46e8-bb8c-3237fbfdd40b" providerId="ADAL" clId="{886414CF-0B98-455D-9A8D-553B1CDA1DC6}" dt="2022-12-11T19:48:11.239" v="16"/>
          <ac:spMkLst>
            <pc:docMk/>
            <pc:sldMk cId="3930036297" sldId="356"/>
            <ac:spMk id="6" creationId="{974B2026-97FB-40D2-8F22-7E6D319B4EA2}"/>
          </ac:spMkLst>
        </pc:spChg>
      </pc:sldChg>
      <pc:sldChg chg="modSp mod">
        <pc:chgData name="Laurent Cariou" userId="4453f93f-2ed2-46e8-bb8c-3237fbfdd40b" providerId="ADAL" clId="{886414CF-0B98-455D-9A8D-553B1CDA1DC6}" dt="2022-12-11T19:48:35.524" v="46" actId="20577"/>
        <pc:sldMkLst>
          <pc:docMk/>
          <pc:sldMk cId="1968720319" sldId="2366"/>
        </pc:sldMkLst>
        <pc:spChg chg="mod">
          <ac:chgData name="Laurent Cariou" userId="4453f93f-2ed2-46e8-bb8c-3237fbfdd40b" providerId="ADAL" clId="{886414CF-0B98-455D-9A8D-553B1CDA1DC6}" dt="2022-12-11T19:48:30.890" v="39" actId="20577"/>
          <ac:spMkLst>
            <pc:docMk/>
            <pc:sldMk cId="1968720319" sldId="2366"/>
            <ac:spMk id="2" creationId="{00000000-0000-0000-0000-000000000000}"/>
          </ac:spMkLst>
        </pc:spChg>
        <pc:spChg chg="mod">
          <ac:chgData name="Laurent Cariou" userId="4453f93f-2ed2-46e8-bb8c-3237fbfdd40b" providerId="ADAL" clId="{886414CF-0B98-455D-9A8D-553B1CDA1DC6}" dt="2022-12-11T19:48:35.524" v="46" actId="20577"/>
          <ac:spMkLst>
            <pc:docMk/>
            <pc:sldMk cId="1968720319" sldId="2366"/>
            <ac:spMk id="3" creationId="{00000000-0000-0000-0000-000000000000}"/>
          </ac:spMkLst>
        </pc:spChg>
        <pc:spChg chg="mod">
          <ac:chgData name="Laurent Cariou" userId="4453f93f-2ed2-46e8-bb8c-3237fbfdd40b" providerId="ADAL" clId="{886414CF-0B98-455D-9A8D-553B1CDA1DC6}" dt="2022-12-11T19:48:11.239" v="16"/>
          <ac:spMkLst>
            <pc:docMk/>
            <pc:sldMk cId="1968720319" sldId="2366"/>
            <ac:spMk id="6" creationId="{00000000-0000-0000-0000-000000000000}"/>
          </ac:spMkLst>
        </pc:spChg>
      </pc:sldChg>
      <pc:sldChg chg="modSp">
        <pc:chgData name="Laurent Cariou" userId="4453f93f-2ed2-46e8-bb8c-3237fbfdd40b" providerId="ADAL" clId="{886414CF-0B98-455D-9A8D-553B1CDA1DC6}" dt="2022-12-11T19:48:11.239" v="16"/>
        <pc:sldMkLst>
          <pc:docMk/>
          <pc:sldMk cId="1612264332" sldId="2367"/>
        </pc:sldMkLst>
        <pc:spChg chg="mod">
          <ac:chgData name="Laurent Cariou" userId="4453f93f-2ed2-46e8-bb8c-3237fbfdd40b" providerId="ADAL" clId="{886414CF-0B98-455D-9A8D-553B1CDA1DC6}" dt="2022-12-11T19:48:11.239" v="16"/>
          <ac:spMkLst>
            <pc:docMk/>
            <pc:sldMk cId="1612264332" sldId="2367"/>
            <ac:spMk id="6" creationId="{BB0A0FD2-1910-45A5-B2D0-6B427FDC767A}"/>
          </ac:spMkLst>
        </pc:spChg>
      </pc:sldChg>
      <pc:sldChg chg="modSp">
        <pc:chgData name="Laurent Cariou" userId="4453f93f-2ed2-46e8-bb8c-3237fbfdd40b" providerId="ADAL" clId="{886414CF-0B98-455D-9A8D-553B1CDA1DC6}" dt="2022-12-11T19:48:11.239" v="16"/>
        <pc:sldMkLst>
          <pc:docMk/>
          <pc:sldMk cId="271656402" sldId="2369"/>
        </pc:sldMkLst>
        <pc:spChg chg="mod">
          <ac:chgData name="Laurent Cariou" userId="4453f93f-2ed2-46e8-bb8c-3237fbfdd40b" providerId="ADAL" clId="{886414CF-0B98-455D-9A8D-553B1CDA1DC6}" dt="2022-12-11T19:48:11.239" v="16"/>
          <ac:spMkLst>
            <pc:docMk/>
            <pc:sldMk cId="271656402" sldId="2369"/>
            <ac:spMk id="3" creationId="{84A90D14-1667-43DF-B424-013F19C68F38}"/>
          </ac:spMkLst>
        </pc:spChg>
      </pc:sldChg>
      <pc:sldMasterChg chg="modSp mod modSldLayout">
        <pc:chgData name="Laurent Cariou" userId="4453f93f-2ed2-46e8-bb8c-3237fbfdd40b" providerId="ADAL" clId="{886414CF-0B98-455D-9A8D-553B1CDA1DC6}" dt="2022-12-11T19:48:11.239" v="16"/>
        <pc:sldMasterMkLst>
          <pc:docMk/>
          <pc:sldMasterMk cId="0" sldId="2147483648"/>
        </pc:sldMasterMkLst>
        <pc:spChg chg="mod">
          <ac:chgData name="Laurent Cariou" userId="4453f93f-2ed2-46e8-bb8c-3237fbfdd40b" providerId="ADAL" clId="{886414CF-0B98-455D-9A8D-553B1CDA1DC6}" dt="2022-12-11T19:47:48.195" v="7" actId="20577"/>
          <ac:spMkLst>
            <pc:docMk/>
            <pc:sldMasterMk cId="0" sldId="2147483648"/>
            <ac:spMk id="10" creationId="{00000000-0000-0000-0000-000000000000}"/>
          </ac:spMkLst>
        </pc:spChg>
        <pc:spChg chg="mod">
          <ac:chgData name="Laurent Cariou" userId="4453f93f-2ed2-46e8-bb8c-3237fbfdd40b" providerId="ADAL" clId="{886414CF-0B98-455D-9A8D-553B1CDA1DC6}" dt="2022-12-11T19:47:52.201" v="15" actId="20577"/>
          <ac:spMkLst>
            <pc:docMk/>
            <pc:sldMasterMk cId="0" sldId="2147483648"/>
            <ac:spMk id="1027" creationId="{00000000-0000-0000-0000-000000000000}"/>
          </ac:spMkLst>
        </pc:spChg>
        <pc:sldLayoutChg chg="modSp">
          <pc:chgData name="Laurent Cariou" userId="4453f93f-2ed2-46e8-bb8c-3237fbfdd40b" providerId="ADAL" clId="{886414CF-0B98-455D-9A8D-553B1CDA1DC6}" dt="2022-12-11T19:48:11.239" v="16"/>
          <pc:sldLayoutMkLst>
            <pc:docMk/>
            <pc:sldMasterMk cId="0" sldId="2147483648"/>
            <pc:sldLayoutMk cId="0" sldId="2147483649"/>
          </pc:sldLayoutMkLst>
          <pc:spChg chg="mod">
            <ac:chgData name="Laurent Cariou" userId="4453f93f-2ed2-46e8-bb8c-3237fbfdd40b" providerId="ADAL" clId="{886414CF-0B98-455D-9A8D-553B1CDA1DC6}" dt="2022-12-11T19:48:11.239" v="16"/>
            <ac:spMkLst>
              <pc:docMk/>
              <pc:sldMasterMk cId="0" sldId="2147483648"/>
              <pc:sldLayoutMk cId="0" sldId="2147483649"/>
              <ac:spMk id="4"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0"/>
          </pc:sldLayoutMkLst>
          <pc:spChg chg="mod">
            <ac:chgData name="Laurent Cariou" userId="4453f93f-2ed2-46e8-bb8c-3237fbfdd40b" providerId="ADAL" clId="{886414CF-0B98-455D-9A8D-553B1CDA1DC6}" dt="2022-12-11T19:48:11.239" v="16"/>
            <ac:spMkLst>
              <pc:docMk/>
              <pc:sldMasterMk cId="0" sldId="2147483648"/>
              <pc:sldLayoutMk cId="0" sldId="2147483650"/>
              <ac:spMk id="12"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1"/>
          </pc:sldLayoutMkLst>
          <pc:spChg chg="mod">
            <ac:chgData name="Laurent Cariou" userId="4453f93f-2ed2-46e8-bb8c-3237fbfdd40b" providerId="ADAL" clId="{886414CF-0B98-455D-9A8D-553B1CDA1DC6}" dt="2022-12-11T19:48:11.239" v="16"/>
            <ac:spMkLst>
              <pc:docMk/>
              <pc:sldMasterMk cId="0" sldId="2147483648"/>
              <pc:sldLayoutMk cId="0" sldId="2147483651"/>
              <ac:spMk id="4"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2"/>
          </pc:sldLayoutMkLst>
          <pc:spChg chg="mod">
            <ac:chgData name="Laurent Cariou" userId="4453f93f-2ed2-46e8-bb8c-3237fbfdd40b" providerId="ADAL" clId="{886414CF-0B98-455D-9A8D-553B1CDA1DC6}" dt="2022-12-11T19:48:11.239" v="16"/>
            <ac:spMkLst>
              <pc:docMk/>
              <pc:sldMasterMk cId="0" sldId="2147483648"/>
              <pc:sldLayoutMk cId="0" sldId="2147483652"/>
              <ac:spMk id="5"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4"/>
          </pc:sldLayoutMkLst>
          <pc:spChg chg="mod">
            <ac:chgData name="Laurent Cariou" userId="4453f93f-2ed2-46e8-bb8c-3237fbfdd40b" providerId="ADAL" clId="{886414CF-0B98-455D-9A8D-553B1CDA1DC6}" dt="2022-12-11T19:48:11.239" v="16"/>
            <ac:spMkLst>
              <pc:docMk/>
              <pc:sldMasterMk cId="0" sldId="2147483648"/>
              <pc:sldLayoutMk cId="0" sldId="2147483654"/>
              <ac:spMk id="3" creationId="{00000000-0000-0000-0000-000000000000}"/>
            </ac:spMkLst>
          </pc:spChg>
        </pc:sldLayoutChg>
        <pc:sldLayoutChg chg="modSp">
          <pc:chgData name="Laurent Cariou" userId="4453f93f-2ed2-46e8-bb8c-3237fbfdd40b" providerId="ADAL" clId="{886414CF-0B98-455D-9A8D-553B1CDA1DC6}" dt="2022-12-11T19:48:11.239" v="16"/>
          <pc:sldLayoutMkLst>
            <pc:docMk/>
            <pc:sldMasterMk cId="0" sldId="2147483648"/>
            <pc:sldLayoutMk cId="0" sldId="2147483655"/>
          </pc:sldLayoutMkLst>
          <pc:spChg chg="mod">
            <ac:chgData name="Laurent Cariou" userId="4453f93f-2ed2-46e8-bb8c-3237fbfdd40b" providerId="ADAL" clId="{886414CF-0B98-455D-9A8D-553B1CDA1DC6}" dt="2022-12-11T19:48:11.239" v="16"/>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78381DE9-BDC7-4266-9704-8C53401FE7B2}"/>
    <pc:docChg chg="undo custSel delSld modSld modMainMaster">
      <pc:chgData name="Cariou, Laurent" userId="4453f93f-2ed2-46e8-bb8c-3237fbfdd40b" providerId="ADAL" clId="{78381DE9-BDC7-4266-9704-8C53401FE7B2}" dt="2022-10-10T11:57:22.030" v="71" actId="20577"/>
      <pc:docMkLst>
        <pc:docMk/>
      </pc:docMkLst>
      <pc:sldChg chg="modSp mod">
        <pc:chgData name="Cariou, Laurent" userId="4453f93f-2ed2-46e8-bb8c-3237fbfdd40b" providerId="ADAL" clId="{78381DE9-BDC7-4266-9704-8C53401FE7B2}" dt="2022-10-10T11:51:18.236" v="16" actId="6549"/>
        <pc:sldMkLst>
          <pc:docMk/>
          <pc:sldMk cId="0" sldId="256"/>
        </pc:sldMkLst>
        <pc:spChg chg="mod">
          <ac:chgData name="Cariou, Laurent" userId="4453f93f-2ed2-46e8-bb8c-3237fbfdd40b" providerId="ADAL" clId="{78381DE9-BDC7-4266-9704-8C53401FE7B2}" dt="2022-10-10T11:51:09.933" v="8"/>
          <ac:spMkLst>
            <pc:docMk/>
            <pc:sldMk cId="0" sldId="256"/>
            <ac:spMk id="6" creationId="{00000000-0000-0000-0000-000000000000}"/>
          </ac:spMkLst>
        </pc:spChg>
        <pc:spChg chg="mod">
          <ac:chgData name="Cariou, Laurent" userId="4453f93f-2ed2-46e8-bb8c-3237fbfdd40b" providerId="ADAL" clId="{78381DE9-BDC7-4266-9704-8C53401FE7B2}" dt="2022-10-10T11:51:09.933" v="8"/>
          <ac:spMkLst>
            <pc:docMk/>
            <pc:sldMk cId="0" sldId="256"/>
            <ac:spMk id="3073" creationId="{00000000-0000-0000-0000-000000000000}"/>
          </ac:spMkLst>
        </pc:spChg>
        <pc:spChg chg="mod">
          <ac:chgData name="Cariou, Laurent" userId="4453f93f-2ed2-46e8-bb8c-3237fbfdd40b" providerId="ADAL" clId="{78381DE9-BDC7-4266-9704-8C53401FE7B2}" dt="2022-10-10T11:51:18.236" v="16" actId="6549"/>
          <ac:spMkLst>
            <pc:docMk/>
            <pc:sldMk cId="0" sldId="256"/>
            <ac:spMk id="3074" creationId="{00000000-0000-0000-0000-000000000000}"/>
          </ac:spMkLst>
        </pc:spChg>
      </pc:sldChg>
      <pc:sldChg chg="modSp">
        <pc:chgData name="Cariou, Laurent" userId="4453f93f-2ed2-46e8-bb8c-3237fbfdd40b" providerId="ADAL" clId="{78381DE9-BDC7-4266-9704-8C53401FE7B2}" dt="2022-10-10T11:51:09.933" v="8"/>
        <pc:sldMkLst>
          <pc:docMk/>
          <pc:sldMk cId="3254182675" sldId="258"/>
        </pc:sldMkLst>
        <pc:spChg chg="mod">
          <ac:chgData name="Cariou, Laurent" userId="4453f93f-2ed2-46e8-bb8c-3237fbfdd40b" providerId="ADAL" clId="{78381DE9-BDC7-4266-9704-8C53401FE7B2}" dt="2022-10-10T11:51:09.933" v="8"/>
          <ac:spMkLst>
            <pc:docMk/>
            <pc:sldMk cId="3254182675" sldId="258"/>
            <ac:spMk id="7" creationId="{4F62ADF5-BC8B-4EF4-B4E8-C355611EECFF}"/>
          </ac:spMkLst>
        </pc:spChg>
      </pc:sldChg>
      <pc:sldChg chg="modSp">
        <pc:chgData name="Cariou, Laurent" userId="4453f93f-2ed2-46e8-bb8c-3237fbfdd40b" providerId="ADAL" clId="{78381DE9-BDC7-4266-9704-8C53401FE7B2}" dt="2022-10-10T11:51:09.933" v="8"/>
        <pc:sldMkLst>
          <pc:docMk/>
          <pc:sldMk cId="3136880362" sldId="260"/>
        </pc:sldMkLst>
        <pc:spChg chg="mod">
          <ac:chgData name="Cariou, Laurent" userId="4453f93f-2ed2-46e8-bb8c-3237fbfdd40b" providerId="ADAL" clId="{78381DE9-BDC7-4266-9704-8C53401FE7B2}" dt="2022-10-10T11:51:09.933" v="8"/>
          <ac:spMkLst>
            <pc:docMk/>
            <pc:sldMk cId="3136880362" sldId="260"/>
            <ac:spMk id="7" creationId="{733EE7F5-4D25-4915-8021-FD9EE23E2C32}"/>
          </ac:spMkLst>
        </pc:spChg>
      </pc:sldChg>
      <pc:sldChg chg="modSp">
        <pc:chgData name="Cariou, Laurent" userId="4453f93f-2ed2-46e8-bb8c-3237fbfdd40b" providerId="ADAL" clId="{78381DE9-BDC7-4266-9704-8C53401FE7B2}" dt="2022-10-10T11:51:09.933" v="8"/>
        <pc:sldMkLst>
          <pc:docMk/>
          <pc:sldMk cId="1676196551" sldId="261"/>
        </pc:sldMkLst>
        <pc:spChg chg="mod">
          <ac:chgData name="Cariou, Laurent" userId="4453f93f-2ed2-46e8-bb8c-3237fbfdd40b" providerId="ADAL" clId="{78381DE9-BDC7-4266-9704-8C53401FE7B2}" dt="2022-10-10T11:51:09.933" v="8"/>
          <ac:spMkLst>
            <pc:docMk/>
            <pc:sldMk cId="1676196551" sldId="261"/>
            <ac:spMk id="7" creationId="{0A0F1EBF-63A8-4C75-8DB7-0D8CD44D0896}"/>
          </ac:spMkLst>
        </pc:spChg>
      </pc:sldChg>
      <pc:sldChg chg="modSp">
        <pc:chgData name="Cariou, Laurent" userId="4453f93f-2ed2-46e8-bb8c-3237fbfdd40b" providerId="ADAL" clId="{78381DE9-BDC7-4266-9704-8C53401FE7B2}" dt="2022-10-10T11:51:09.933" v="8"/>
        <pc:sldMkLst>
          <pc:docMk/>
          <pc:sldMk cId="2927177891" sldId="263"/>
        </pc:sldMkLst>
        <pc:spChg chg="mod">
          <ac:chgData name="Cariou, Laurent" userId="4453f93f-2ed2-46e8-bb8c-3237fbfdd40b" providerId="ADAL" clId="{78381DE9-BDC7-4266-9704-8C53401FE7B2}" dt="2022-10-10T11:51:09.933" v="8"/>
          <ac:spMkLst>
            <pc:docMk/>
            <pc:sldMk cId="2927177891" sldId="263"/>
            <ac:spMk id="9" creationId="{4BB4CFD1-21C6-467E-AB6E-3577A473F86D}"/>
          </ac:spMkLst>
        </pc:spChg>
      </pc:sldChg>
      <pc:sldChg chg="modSp">
        <pc:chgData name="Cariou, Laurent" userId="4453f93f-2ed2-46e8-bb8c-3237fbfdd40b" providerId="ADAL" clId="{78381DE9-BDC7-4266-9704-8C53401FE7B2}" dt="2022-10-10T11:51:09.933" v="8"/>
        <pc:sldMkLst>
          <pc:docMk/>
          <pc:sldMk cId="4277600907" sldId="264"/>
        </pc:sldMkLst>
        <pc:spChg chg="mod">
          <ac:chgData name="Cariou, Laurent" userId="4453f93f-2ed2-46e8-bb8c-3237fbfdd40b" providerId="ADAL" clId="{78381DE9-BDC7-4266-9704-8C53401FE7B2}" dt="2022-10-10T11:51:09.933" v="8"/>
          <ac:spMkLst>
            <pc:docMk/>
            <pc:sldMk cId="4277600907" sldId="264"/>
            <ac:spMk id="8" creationId="{B2C4C695-AFB3-4956-B721-DB0805BA0685}"/>
          </ac:spMkLst>
        </pc:spChg>
      </pc:sldChg>
      <pc:sldChg chg="modSp">
        <pc:chgData name="Cariou, Laurent" userId="4453f93f-2ed2-46e8-bb8c-3237fbfdd40b" providerId="ADAL" clId="{78381DE9-BDC7-4266-9704-8C53401FE7B2}" dt="2022-10-10T11:51:09.933" v="8"/>
        <pc:sldMkLst>
          <pc:docMk/>
          <pc:sldMk cId="2436815634" sldId="265"/>
        </pc:sldMkLst>
        <pc:spChg chg="mod">
          <ac:chgData name="Cariou, Laurent" userId="4453f93f-2ed2-46e8-bb8c-3237fbfdd40b" providerId="ADAL" clId="{78381DE9-BDC7-4266-9704-8C53401FE7B2}" dt="2022-10-10T11:51:09.933" v="8"/>
          <ac:spMkLst>
            <pc:docMk/>
            <pc:sldMk cId="2436815634" sldId="265"/>
            <ac:spMk id="9" creationId="{535943CE-0A57-43F4-9844-46B4091CBC16}"/>
          </ac:spMkLst>
        </pc:spChg>
      </pc:sldChg>
      <pc:sldChg chg="modSp">
        <pc:chgData name="Cariou, Laurent" userId="4453f93f-2ed2-46e8-bb8c-3237fbfdd40b" providerId="ADAL" clId="{78381DE9-BDC7-4266-9704-8C53401FE7B2}" dt="2022-10-10T11:51:09.933" v="8"/>
        <pc:sldMkLst>
          <pc:docMk/>
          <pc:sldMk cId="2400177835" sldId="266"/>
        </pc:sldMkLst>
        <pc:spChg chg="mod">
          <ac:chgData name="Cariou, Laurent" userId="4453f93f-2ed2-46e8-bb8c-3237fbfdd40b" providerId="ADAL" clId="{78381DE9-BDC7-4266-9704-8C53401FE7B2}" dt="2022-10-10T11:51:09.933" v="8"/>
          <ac:spMkLst>
            <pc:docMk/>
            <pc:sldMk cId="2400177835" sldId="266"/>
            <ac:spMk id="8" creationId="{C5505616-1CE2-43B4-878B-31634EEB6CA7}"/>
          </ac:spMkLst>
        </pc:spChg>
      </pc:sldChg>
      <pc:sldChg chg="modSp mod">
        <pc:chgData name="Cariou, Laurent" userId="4453f93f-2ed2-46e8-bb8c-3237fbfdd40b" providerId="ADAL" clId="{78381DE9-BDC7-4266-9704-8C53401FE7B2}" dt="2022-10-10T11:56:18.787" v="47" actId="20577"/>
        <pc:sldMkLst>
          <pc:docMk/>
          <pc:sldMk cId="3976818858" sldId="269"/>
        </pc:sldMkLst>
        <pc:spChg chg="mod">
          <ac:chgData name="Cariou, Laurent" userId="4453f93f-2ed2-46e8-bb8c-3237fbfdd40b" providerId="ADAL" clId="{78381DE9-BDC7-4266-9704-8C53401FE7B2}" dt="2022-10-10T11:51:09.933" v="8"/>
          <ac:spMkLst>
            <pc:docMk/>
            <pc:sldMk cId="3976818858" sldId="269"/>
            <ac:spMk id="6" creationId="{00000000-0000-0000-0000-000000000000}"/>
          </ac:spMkLst>
        </pc:spChg>
        <pc:graphicFrameChg chg="mod modGraphic">
          <ac:chgData name="Cariou, Laurent" userId="4453f93f-2ed2-46e8-bb8c-3237fbfdd40b" providerId="ADAL" clId="{78381DE9-BDC7-4266-9704-8C53401FE7B2}" dt="2022-10-10T11:56:18.787" v="4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78381DE9-BDC7-4266-9704-8C53401FE7B2}" dt="2022-10-10T11:51:09.933" v="8"/>
        <pc:sldMkLst>
          <pc:docMk/>
          <pc:sldMk cId="3387863760" sldId="270"/>
        </pc:sldMkLst>
        <pc:spChg chg="mod">
          <ac:chgData name="Cariou, Laurent" userId="4453f93f-2ed2-46e8-bb8c-3237fbfdd40b" providerId="ADAL" clId="{78381DE9-BDC7-4266-9704-8C53401FE7B2}" dt="2022-10-10T11:51:09.933" v="8"/>
          <ac:spMkLst>
            <pc:docMk/>
            <pc:sldMk cId="3387863760" sldId="270"/>
            <ac:spMk id="8" creationId="{B1C9D975-9B89-429E-A2AD-175C2CE0D83A}"/>
          </ac:spMkLst>
        </pc:spChg>
      </pc:sldChg>
      <pc:sldChg chg="modSp mod">
        <pc:chgData name="Cariou, Laurent" userId="4453f93f-2ed2-46e8-bb8c-3237fbfdd40b" providerId="ADAL" clId="{78381DE9-BDC7-4266-9704-8C53401FE7B2}" dt="2022-10-10T11:56:10.499" v="45" actId="20577"/>
        <pc:sldMkLst>
          <pc:docMk/>
          <pc:sldMk cId="2243228416" sldId="299"/>
        </pc:sldMkLst>
        <pc:spChg chg="mod">
          <ac:chgData name="Cariou, Laurent" userId="4453f93f-2ed2-46e8-bb8c-3237fbfdd40b" providerId="ADAL" clId="{78381DE9-BDC7-4266-9704-8C53401FE7B2}" dt="2022-10-10T11:51:09.933" v="8"/>
          <ac:spMkLst>
            <pc:docMk/>
            <pc:sldMk cId="2243228416" sldId="299"/>
            <ac:spMk id="8" creationId="{ADA0A8BA-AA59-4AB6-9BD0-89E3B2E275F5}"/>
          </ac:spMkLst>
        </pc:spChg>
        <pc:spChg chg="mod">
          <ac:chgData name="Cariou, Laurent" userId="4453f93f-2ed2-46e8-bb8c-3237fbfdd40b" providerId="ADAL" clId="{78381DE9-BDC7-4266-9704-8C53401FE7B2}" dt="2022-10-10T11:56:10.499" v="45" actId="20577"/>
          <ac:spMkLst>
            <pc:docMk/>
            <pc:sldMk cId="2243228416" sldId="299"/>
            <ac:spMk id="17" creationId="{442A1050-6527-4B2E-A943-E125D6B48B52}"/>
          </ac:spMkLst>
        </pc:spChg>
      </pc:sldChg>
      <pc:sldChg chg="modSp mod">
        <pc:chgData name="Cariou, Laurent" userId="4453f93f-2ed2-46e8-bb8c-3237fbfdd40b" providerId="ADAL" clId="{78381DE9-BDC7-4266-9704-8C53401FE7B2}" dt="2022-10-10T11:53:11.087" v="30"/>
        <pc:sldMkLst>
          <pc:docMk/>
          <pc:sldMk cId="1908471061" sldId="328"/>
        </pc:sldMkLst>
        <pc:spChg chg="mod">
          <ac:chgData name="Cariou, Laurent" userId="4453f93f-2ed2-46e8-bb8c-3237fbfdd40b" providerId="ADAL" clId="{78381DE9-BDC7-4266-9704-8C53401FE7B2}" dt="2022-10-10T11:53:11.087" v="30"/>
          <ac:spMkLst>
            <pc:docMk/>
            <pc:sldMk cId="1908471061" sldId="328"/>
            <ac:spMk id="3" creationId="{3EF9BE80-D462-4B64-8448-3B553445EDCF}"/>
          </ac:spMkLst>
        </pc:spChg>
        <pc:spChg chg="mod">
          <ac:chgData name="Cariou, Laurent" userId="4453f93f-2ed2-46e8-bb8c-3237fbfdd40b" providerId="ADAL" clId="{78381DE9-BDC7-4266-9704-8C53401FE7B2}" dt="2022-10-10T11:51:09.933" v="8"/>
          <ac:spMkLst>
            <pc:docMk/>
            <pc:sldMk cId="1908471061" sldId="328"/>
            <ac:spMk id="6" creationId="{FCA6EDD1-4720-45B9-8B18-08C7AF47C492}"/>
          </ac:spMkLst>
        </pc:spChg>
      </pc:sldChg>
      <pc:sldChg chg="modSp">
        <pc:chgData name="Cariou, Laurent" userId="4453f93f-2ed2-46e8-bb8c-3237fbfdd40b" providerId="ADAL" clId="{78381DE9-BDC7-4266-9704-8C53401FE7B2}" dt="2022-10-10T11:51:09.933" v="8"/>
        <pc:sldMkLst>
          <pc:docMk/>
          <pc:sldMk cId="15571502" sldId="330"/>
        </pc:sldMkLst>
        <pc:spChg chg="mod">
          <ac:chgData name="Cariou, Laurent" userId="4453f93f-2ed2-46e8-bb8c-3237fbfdd40b" providerId="ADAL" clId="{78381DE9-BDC7-4266-9704-8C53401FE7B2}" dt="2022-10-10T11:51:09.933" v="8"/>
          <ac:spMkLst>
            <pc:docMk/>
            <pc:sldMk cId="15571502" sldId="330"/>
            <ac:spMk id="6" creationId="{5C48BDE3-7807-417F-A4F1-5356D38590CA}"/>
          </ac:spMkLst>
        </pc:spChg>
      </pc:sldChg>
      <pc:sldChg chg="modSp">
        <pc:chgData name="Cariou, Laurent" userId="4453f93f-2ed2-46e8-bb8c-3237fbfdd40b" providerId="ADAL" clId="{78381DE9-BDC7-4266-9704-8C53401FE7B2}" dt="2022-10-10T11:51:09.933" v="8"/>
        <pc:sldMkLst>
          <pc:docMk/>
          <pc:sldMk cId="3200711991" sldId="331"/>
        </pc:sldMkLst>
        <pc:spChg chg="mod">
          <ac:chgData name="Cariou, Laurent" userId="4453f93f-2ed2-46e8-bb8c-3237fbfdd40b" providerId="ADAL" clId="{78381DE9-BDC7-4266-9704-8C53401FE7B2}" dt="2022-10-10T11:51:09.933" v="8"/>
          <ac:spMkLst>
            <pc:docMk/>
            <pc:sldMk cId="3200711991" sldId="331"/>
            <ac:spMk id="6" creationId="{C3BF5992-FFFD-4B64-900D-0590BA3C03CE}"/>
          </ac:spMkLst>
        </pc:spChg>
      </pc:sldChg>
      <pc:sldChg chg="modSp">
        <pc:chgData name="Cariou, Laurent" userId="4453f93f-2ed2-46e8-bb8c-3237fbfdd40b" providerId="ADAL" clId="{78381DE9-BDC7-4266-9704-8C53401FE7B2}" dt="2022-10-10T11:51:09.933" v="8"/>
        <pc:sldMkLst>
          <pc:docMk/>
          <pc:sldMk cId="2409609221" sldId="332"/>
        </pc:sldMkLst>
        <pc:spChg chg="mod">
          <ac:chgData name="Cariou, Laurent" userId="4453f93f-2ed2-46e8-bb8c-3237fbfdd40b" providerId="ADAL" clId="{78381DE9-BDC7-4266-9704-8C53401FE7B2}" dt="2022-10-10T11:51:09.933" v="8"/>
          <ac:spMkLst>
            <pc:docMk/>
            <pc:sldMk cId="2409609221" sldId="332"/>
            <ac:spMk id="6" creationId="{2B4D6F20-084B-4EE9-AD6D-290838010348}"/>
          </ac:spMkLst>
        </pc:spChg>
      </pc:sldChg>
      <pc:sldChg chg="modSp mod">
        <pc:chgData name="Cariou, Laurent" userId="4453f93f-2ed2-46e8-bb8c-3237fbfdd40b" providerId="ADAL" clId="{78381DE9-BDC7-4266-9704-8C53401FE7B2}" dt="2022-10-10T11:57:05.456" v="61" actId="20577"/>
        <pc:sldMkLst>
          <pc:docMk/>
          <pc:sldMk cId="1706072776" sldId="334"/>
        </pc:sldMkLst>
        <pc:spChg chg="mod">
          <ac:chgData name="Cariou, Laurent" userId="4453f93f-2ed2-46e8-bb8c-3237fbfdd40b" providerId="ADAL" clId="{78381DE9-BDC7-4266-9704-8C53401FE7B2}" dt="2022-10-10T11:57:05.456" v="61" actId="20577"/>
          <ac:spMkLst>
            <pc:docMk/>
            <pc:sldMk cId="1706072776" sldId="334"/>
            <ac:spMk id="3" creationId="{977FA593-1C2D-4B4C-B4B8-9841BC70A2D7}"/>
          </ac:spMkLst>
        </pc:spChg>
        <pc:spChg chg="mod">
          <ac:chgData name="Cariou, Laurent" userId="4453f93f-2ed2-46e8-bb8c-3237fbfdd40b" providerId="ADAL" clId="{78381DE9-BDC7-4266-9704-8C53401FE7B2}" dt="2022-10-10T11:51:09.933" v="8"/>
          <ac:spMkLst>
            <pc:docMk/>
            <pc:sldMk cId="1706072776" sldId="334"/>
            <ac:spMk id="6" creationId="{BB0A0FD2-1910-45A5-B2D0-6B427FDC767A}"/>
          </ac:spMkLst>
        </pc:spChg>
      </pc:sldChg>
      <pc:sldChg chg="modSp">
        <pc:chgData name="Cariou, Laurent" userId="4453f93f-2ed2-46e8-bb8c-3237fbfdd40b" providerId="ADAL" clId="{78381DE9-BDC7-4266-9704-8C53401FE7B2}" dt="2022-10-10T11:51:09.933" v="8"/>
        <pc:sldMkLst>
          <pc:docMk/>
          <pc:sldMk cId="3977221359" sldId="340"/>
        </pc:sldMkLst>
        <pc:spChg chg="mod">
          <ac:chgData name="Cariou, Laurent" userId="4453f93f-2ed2-46e8-bb8c-3237fbfdd40b" providerId="ADAL" clId="{78381DE9-BDC7-4266-9704-8C53401FE7B2}" dt="2022-10-10T11:51:09.933" v="8"/>
          <ac:spMkLst>
            <pc:docMk/>
            <pc:sldMk cId="3977221359" sldId="340"/>
            <ac:spMk id="6" creationId="{BC264D22-EE96-4B0F-90AA-B4358FF19246}"/>
          </ac:spMkLst>
        </pc:spChg>
      </pc:sldChg>
      <pc:sldChg chg="delSp modSp mod">
        <pc:chgData name="Cariou, Laurent" userId="4453f93f-2ed2-46e8-bb8c-3237fbfdd40b" providerId="ADAL" clId="{78381DE9-BDC7-4266-9704-8C53401FE7B2}" dt="2022-10-10T11:56:25.078" v="48" actId="478"/>
        <pc:sldMkLst>
          <pc:docMk/>
          <pc:sldMk cId="4012074164" sldId="347"/>
        </pc:sldMkLst>
        <pc:spChg chg="mod">
          <ac:chgData name="Cariou, Laurent" userId="4453f93f-2ed2-46e8-bb8c-3237fbfdd40b" providerId="ADAL" clId="{78381DE9-BDC7-4266-9704-8C53401FE7B2}" dt="2022-10-10T11:51:09.933" v="8"/>
          <ac:spMkLst>
            <pc:docMk/>
            <pc:sldMk cId="4012074164" sldId="347"/>
            <ac:spMk id="3" creationId="{D20906E0-F900-4991-83B1-675F5B67FA2D}"/>
          </ac:spMkLst>
        </pc:spChg>
        <pc:graphicFrameChg chg="del">
          <ac:chgData name="Cariou, Laurent" userId="4453f93f-2ed2-46e8-bb8c-3237fbfdd40b" providerId="ADAL" clId="{78381DE9-BDC7-4266-9704-8C53401FE7B2}" dt="2022-10-10T11:56:25.078" v="48" actId="478"/>
          <ac:graphicFrameMkLst>
            <pc:docMk/>
            <pc:sldMk cId="4012074164" sldId="347"/>
            <ac:graphicFrameMk id="7" creationId="{C929BC28-8120-44DC-BDFA-634B11E56A91}"/>
          </ac:graphicFrameMkLst>
        </pc:graphicFrameChg>
      </pc:sldChg>
      <pc:sldChg chg="modSp mod">
        <pc:chgData name="Cariou, Laurent" userId="4453f93f-2ed2-46e8-bb8c-3237fbfdd40b" providerId="ADAL" clId="{78381DE9-BDC7-4266-9704-8C53401FE7B2}" dt="2022-10-10T11:57:22.030" v="71" actId="20577"/>
        <pc:sldMkLst>
          <pc:docMk/>
          <pc:sldMk cId="3930036297" sldId="356"/>
        </pc:sldMkLst>
        <pc:spChg chg="mod">
          <ac:chgData name="Cariou, Laurent" userId="4453f93f-2ed2-46e8-bb8c-3237fbfdd40b" providerId="ADAL" clId="{78381DE9-BDC7-4266-9704-8C53401FE7B2}" dt="2022-10-10T11:57:12.328" v="62" actId="20577"/>
          <ac:spMkLst>
            <pc:docMk/>
            <pc:sldMk cId="3930036297" sldId="356"/>
            <ac:spMk id="2" creationId="{4B5F0D0E-8BB7-48AB-9160-728B8B3399A2}"/>
          </ac:spMkLst>
        </pc:spChg>
        <pc:spChg chg="mod">
          <ac:chgData name="Cariou, Laurent" userId="4453f93f-2ed2-46e8-bb8c-3237fbfdd40b" providerId="ADAL" clId="{78381DE9-BDC7-4266-9704-8C53401FE7B2}" dt="2022-10-10T11:57:22.030" v="71" actId="20577"/>
          <ac:spMkLst>
            <pc:docMk/>
            <pc:sldMk cId="3930036297" sldId="356"/>
            <ac:spMk id="3" creationId="{DFB0BA47-D7B6-4F95-932E-A7AA615BC440}"/>
          </ac:spMkLst>
        </pc:spChg>
        <pc:spChg chg="mod">
          <ac:chgData name="Cariou, Laurent" userId="4453f93f-2ed2-46e8-bb8c-3237fbfdd40b" providerId="ADAL" clId="{78381DE9-BDC7-4266-9704-8C53401FE7B2}" dt="2022-10-10T11:51:09.933" v="8"/>
          <ac:spMkLst>
            <pc:docMk/>
            <pc:sldMk cId="3930036297" sldId="356"/>
            <ac:spMk id="6" creationId="{974B2026-97FB-40D2-8F22-7E6D319B4EA2}"/>
          </ac:spMkLst>
        </pc:spChg>
      </pc:sldChg>
      <pc:sldChg chg="modSp mod">
        <pc:chgData name="Cariou, Laurent" userId="4453f93f-2ed2-46e8-bb8c-3237fbfdd40b" providerId="ADAL" clId="{78381DE9-BDC7-4266-9704-8C53401FE7B2}" dt="2022-10-10T11:52:18.576" v="27" actId="6549"/>
        <pc:sldMkLst>
          <pc:docMk/>
          <pc:sldMk cId="1968720319" sldId="2366"/>
        </pc:sldMkLst>
        <pc:spChg chg="mod">
          <ac:chgData name="Cariou, Laurent" userId="4453f93f-2ed2-46e8-bb8c-3237fbfdd40b" providerId="ADAL" clId="{78381DE9-BDC7-4266-9704-8C53401FE7B2}" dt="2022-10-10T11:51:09.933" v="8"/>
          <ac:spMkLst>
            <pc:docMk/>
            <pc:sldMk cId="1968720319" sldId="2366"/>
            <ac:spMk id="2" creationId="{00000000-0000-0000-0000-000000000000}"/>
          </ac:spMkLst>
        </pc:spChg>
        <pc:spChg chg="mod">
          <ac:chgData name="Cariou, Laurent" userId="4453f93f-2ed2-46e8-bb8c-3237fbfdd40b" providerId="ADAL" clId="{78381DE9-BDC7-4266-9704-8C53401FE7B2}" dt="2022-10-10T11:52:18.576" v="27" actId="6549"/>
          <ac:spMkLst>
            <pc:docMk/>
            <pc:sldMk cId="1968720319" sldId="2366"/>
            <ac:spMk id="3" creationId="{00000000-0000-0000-0000-000000000000}"/>
          </ac:spMkLst>
        </pc:spChg>
        <pc:spChg chg="mod">
          <ac:chgData name="Cariou, Laurent" userId="4453f93f-2ed2-46e8-bb8c-3237fbfdd40b" providerId="ADAL" clId="{78381DE9-BDC7-4266-9704-8C53401FE7B2}" dt="2022-10-10T11:51:09.933" v="8"/>
          <ac:spMkLst>
            <pc:docMk/>
            <pc:sldMk cId="1968720319" sldId="2366"/>
            <ac:spMk id="6" creationId="{00000000-0000-0000-0000-000000000000}"/>
          </ac:spMkLst>
        </pc:spChg>
      </pc:sldChg>
      <pc:sldChg chg="modSp mod">
        <pc:chgData name="Cariou, Laurent" userId="4453f93f-2ed2-46e8-bb8c-3237fbfdd40b" providerId="ADAL" clId="{78381DE9-BDC7-4266-9704-8C53401FE7B2}" dt="2022-10-10T11:56:57.936" v="60" actId="6549"/>
        <pc:sldMkLst>
          <pc:docMk/>
          <pc:sldMk cId="1612264332" sldId="2367"/>
        </pc:sldMkLst>
        <pc:spChg chg="mod">
          <ac:chgData name="Cariou, Laurent" userId="4453f93f-2ed2-46e8-bb8c-3237fbfdd40b" providerId="ADAL" clId="{78381DE9-BDC7-4266-9704-8C53401FE7B2}" dt="2022-10-10T11:56:57.936" v="60" actId="6549"/>
          <ac:spMkLst>
            <pc:docMk/>
            <pc:sldMk cId="1612264332" sldId="2367"/>
            <ac:spMk id="3" creationId="{977FA593-1C2D-4B4C-B4B8-9841BC70A2D7}"/>
          </ac:spMkLst>
        </pc:spChg>
        <pc:spChg chg="mod">
          <ac:chgData name="Cariou, Laurent" userId="4453f93f-2ed2-46e8-bb8c-3237fbfdd40b" providerId="ADAL" clId="{78381DE9-BDC7-4266-9704-8C53401FE7B2}" dt="2022-10-10T11:51:09.933" v="8"/>
          <ac:spMkLst>
            <pc:docMk/>
            <pc:sldMk cId="1612264332" sldId="2367"/>
            <ac:spMk id="6" creationId="{BB0A0FD2-1910-45A5-B2D0-6B427FDC767A}"/>
          </ac:spMkLst>
        </pc:spChg>
      </pc:sldChg>
      <pc:sldChg chg="modSp del">
        <pc:chgData name="Cariou, Laurent" userId="4453f93f-2ed2-46e8-bb8c-3237fbfdd40b" providerId="ADAL" clId="{78381DE9-BDC7-4266-9704-8C53401FE7B2}" dt="2022-10-10T11:56:49.075" v="51" actId="47"/>
        <pc:sldMkLst>
          <pc:docMk/>
          <pc:sldMk cId="3946167506" sldId="2368"/>
        </pc:sldMkLst>
        <pc:spChg chg="mod">
          <ac:chgData name="Cariou, Laurent" userId="4453f93f-2ed2-46e8-bb8c-3237fbfdd40b" providerId="ADAL" clId="{78381DE9-BDC7-4266-9704-8C53401FE7B2}" dt="2022-10-10T11:51:09.933" v="8"/>
          <ac:spMkLst>
            <pc:docMk/>
            <pc:sldMk cId="3946167506" sldId="2368"/>
            <ac:spMk id="3" creationId="{E074D443-6B90-4D08-829E-A76243D57243}"/>
          </ac:spMkLst>
        </pc:spChg>
      </pc:sldChg>
      <pc:sldChg chg="modSp mod">
        <pc:chgData name="Cariou, Laurent" userId="4453f93f-2ed2-46e8-bb8c-3237fbfdd40b" providerId="ADAL" clId="{78381DE9-BDC7-4266-9704-8C53401FE7B2}" dt="2022-10-10T11:56:45.851" v="50" actId="6549"/>
        <pc:sldMkLst>
          <pc:docMk/>
          <pc:sldMk cId="271656402" sldId="2369"/>
        </pc:sldMkLst>
        <pc:spChg chg="mod">
          <ac:chgData name="Cariou, Laurent" userId="4453f93f-2ed2-46e8-bb8c-3237fbfdd40b" providerId="ADAL" clId="{78381DE9-BDC7-4266-9704-8C53401FE7B2}" dt="2022-10-10T11:51:09.933" v="8"/>
          <ac:spMkLst>
            <pc:docMk/>
            <pc:sldMk cId="271656402" sldId="2369"/>
            <ac:spMk id="3" creationId="{84A90D14-1667-43DF-B424-013F19C68F38}"/>
          </ac:spMkLst>
        </pc:spChg>
        <pc:spChg chg="mod">
          <ac:chgData name="Cariou, Laurent" userId="4453f93f-2ed2-46e8-bb8c-3237fbfdd40b" providerId="ADAL" clId="{78381DE9-BDC7-4266-9704-8C53401FE7B2}" dt="2022-10-10T11:56:45.851" v="50" actId="6549"/>
          <ac:spMkLst>
            <pc:docMk/>
            <pc:sldMk cId="271656402" sldId="2369"/>
            <ac:spMk id="7" creationId="{D6154935-434B-4650-8F22-7E61271DFDF7}"/>
          </ac:spMkLst>
        </pc:spChg>
      </pc:sldChg>
      <pc:sldMasterChg chg="modSp mod modSldLayout">
        <pc:chgData name="Cariou, Laurent" userId="4453f93f-2ed2-46e8-bb8c-3237fbfdd40b" providerId="ADAL" clId="{78381DE9-BDC7-4266-9704-8C53401FE7B2}" dt="2022-10-10T11:51:09.933" v="8"/>
        <pc:sldMasterMkLst>
          <pc:docMk/>
          <pc:sldMasterMk cId="0" sldId="2147483648"/>
        </pc:sldMasterMkLst>
        <pc:spChg chg="mod">
          <ac:chgData name="Cariou, Laurent" userId="4453f93f-2ed2-46e8-bb8c-3237fbfdd40b" providerId="ADAL" clId="{78381DE9-BDC7-4266-9704-8C53401FE7B2}" dt="2022-10-10T11:50:55.996" v="7" actId="20577"/>
          <ac:spMkLst>
            <pc:docMk/>
            <pc:sldMasterMk cId="0" sldId="2147483648"/>
            <ac:spMk id="10" creationId="{00000000-0000-0000-0000-000000000000}"/>
          </ac:spMkLst>
        </pc:spChg>
        <pc:spChg chg="mod">
          <ac:chgData name="Cariou, Laurent" userId="4453f93f-2ed2-46e8-bb8c-3237fbfdd40b" providerId="ADAL" clId="{78381DE9-BDC7-4266-9704-8C53401FE7B2}" dt="2022-10-10T11:51:09.933" v="8"/>
          <ac:spMkLst>
            <pc:docMk/>
            <pc:sldMasterMk cId="0" sldId="2147483648"/>
            <ac:spMk id="1027" creationId="{00000000-0000-0000-0000-000000000000}"/>
          </ac:spMkLst>
        </pc:spChg>
        <pc:sldLayoutChg chg="modSp">
          <pc:chgData name="Cariou, Laurent" userId="4453f93f-2ed2-46e8-bb8c-3237fbfdd40b" providerId="ADAL" clId="{78381DE9-BDC7-4266-9704-8C53401FE7B2}" dt="2022-10-10T11:51:09.933" v="8"/>
          <pc:sldLayoutMkLst>
            <pc:docMk/>
            <pc:sldMasterMk cId="0" sldId="2147483648"/>
            <pc:sldLayoutMk cId="0" sldId="2147483649"/>
          </pc:sldLayoutMkLst>
          <pc:spChg chg="mod">
            <ac:chgData name="Cariou, Laurent" userId="4453f93f-2ed2-46e8-bb8c-3237fbfdd40b" providerId="ADAL" clId="{78381DE9-BDC7-4266-9704-8C53401FE7B2}" dt="2022-10-10T11:51:09.933"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0"/>
          </pc:sldLayoutMkLst>
          <pc:spChg chg="mod">
            <ac:chgData name="Cariou, Laurent" userId="4453f93f-2ed2-46e8-bb8c-3237fbfdd40b" providerId="ADAL" clId="{78381DE9-BDC7-4266-9704-8C53401FE7B2}" dt="2022-10-10T11:51:09.933"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1"/>
          </pc:sldLayoutMkLst>
          <pc:spChg chg="mod">
            <ac:chgData name="Cariou, Laurent" userId="4453f93f-2ed2-46e8-bb8c-3237fbfdd40b" providerId="ADAL" clId="{78381DE9-BDC7-4266-9704-8C53401FE7B2}" dt="2022-10-10T11:51:09.933"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2"/>
          </pc:sldLayoutMkLst>
          <pc:spChg chg="mod">
            <ac:chgData name="Cariou, Laurent" userId="4453f93f-2ed2-46e8-bb8c-3237fbfdd40b" providerId="ADAL" clId="{78381DE9-BDC7-4266-9704-8C53401FE7B2}" dt="2022-10-10T11:51:09.933"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4"/>
          </pc:sldLayoutMkLst>
          <pc:spChg chg="mod">
            <ac:chgData name="Cariou, Laurent" userId="4453f93f-2ed2-46e8-bb8c-3237fbfdd40b" providerId="ADAL" clId="{78381DE9-BDC7-4266-9704-8C53401FE7B2}" dt="2022-10-10T11:51:09.933"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8381DE9-BDC7-4266-9704-8C53401FE7B2}" dt="2022-10-10T11:51:09.933" v="8"/>
          <pc:sldLayoutMkLst>
            <pc:docMk/>
            <pc:sldMasterMk cId="0" sldId="2147483648"/>
            <pc:sldLayoutMk cId="0" sldId="2147483655"/>
          </pc:sldLayoutMkLst>
          <pc:spChg chg="mod">
            <ac:chgData name="Cariou, Laurent" userId="4453f93f-2ed2-46e8-bb8c-3237fbfdd40b" providerId="ADAL" clId="{78381DE9-BDC7-4266-9704-8C53401FE7B2}" dt="2022-10-10T11:51:09.933"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49D2722-8F2F-4528-8990-281B21D5E677}"/>
    <pc:docChg chg="custSel addSld delSld modSld modMainMaster">
      <pc:chgData name="Cariou, Laurent" userId="4453f93f-2ed2-46e8-bb8c-3237fbfdd40b" providerId="ADAL" clId="{349D2722-8F2F-4528-8990-281B21D5E677}" dt="2023-02-06T14:42:42.897" v="141" actId="20577"/>
      <pc:docMkLst>
        <pc:docMk/>
      </pc:docMkLst>
      <pc:sldChg chg="modSp mod">
        <pc:chgData name="Cariou, Laurent" userId="4453f93f-2ed2-46e8-bb8c-3237fbfdd40b" providerId="ADAL" clId="{349D2722-8F2F-4528-8990-281B21D5E677}" dt="2023-02-06T14:42:42.897" v="141" actId="20577"/>
        <pc:sldMkLst>
          <pc:docMk/>
          <pc:sldMk cId="0" sldId="256"/>
        </pc:sldMkLst>
        <pc:spChg chg="mod">
          <ac:chgData name="Cariou, Laurent" userId="4453f93f-2ed2-46e8-bb8c-3237fbfdd40b" providerId="ADAL" clId="{349D2722-8F2F-4528-8990-281B21D5E677}" dt="2023-02-06T13:09:02.429" v="31"/>
          <ac:spMkLst>
            <pc:docMk/>
            <pc:sldMk cId="0" sldId="256"/>
            <ac:spMk id="6" creationId="{00000000-0000-0000-0000-000000000000}"/>
          </ac:spMkLst>
        </pc:spChg>
        <pc:spChg chg="mod">
          <ac:chgData name="Cariou, Laurent" userId="4453f93f-2ed2-46e8-bb8c-3237fbfdd40b" providerId="ADAL" clId="{349D2722-8F2F-4528-8990-281B21D5E677}" dt="2023-02-06T13:09:02.429" v="31"/>
          <ac:spMkLst>
            <pc:docMk/>
            <pc:sldMk cId="0" sldId="256"/>
            <ac:spMk id="3073" creationId="{00000000-0000-0000-0000-000000000000}"/>
          </ac:spMkLst>
        </pc:spChg>
        <pc:spChg chg="mod">
          <ac:chgData name="Cariou, Laurent" userId="4453f93f-2ed2-46e8-bb8c-3237fbfdd40b" providerId="ADAL" clId="{349D2722-8F2F-4528-8990-281B21D5E677}" dt="2023-02-06T14:42:42.897" v="141" actId="20577"/>
          <ac:spMkLst>
            <pc:docMk/>
            <pc:sldMk cId="0" sldId="256"/>
            <ac:spMk id="3074" creationId="{00000000-0000-0000-0000-000000000000}"/>
          </ac:spMkLst>
        </pc:spChg>
        <pc:graphicFrameChg chg="mod">
          <ac:chgData name="Cariou, Laurent" userId="4453f93f-2ed2-46e8-bb8c-3237fbfdd40b" providerId="ADAL" clId="{349D2722-8F2F-4528-8990-281B21D5E677}" dt="2023-02-06T14:35:05.823" v="38" actId="1035"/>
          <ac:graphicFrameMkLst>
            <pc:docMk/>
            <pc:sldMk cId="0" sldId="256"/>
            <ac:graphicFrameMk id="3075" creationId="{00000000-0000-0000-0000-000000000000}"/>
          </ac:graphicFrameMkLst>
        </pc:graphicFrameChg>
      </pc:sldChg>
      <pc:sldChg chg="modSp">
        <pc:chgData name="Cariou, Laurent" userId="4453f93f-2ed2-46e8-bb8c-3237fbfdd40b" providerId="ADAL" clId="{349D2722-8F2F-4528-8990-281B21D5E677}" dt="2023-02-06T13:09:02.429" v="31"/>
        <pc:sldMkLst>
          <pc:docMk/>
          <pc:sldMk cId="3254182675" sldId="258"/>
        </pc:sldMkLst>
        <pc:spChg chg="mod">
          <ac:chgData name="Cariou, Laurent" userId="4453f93f-2ed2-46e8-bb8c-3237fbfdd40b" providerId="ADAL" clId="{349D2722-8F2F-4528-8990-281B21D5E677}" dt="2023-02-06T13:09:02.429" v="31"/>
          <ac:spMkLst>
            <pc:docMk/>
            <pc:sldMk cId="3254182675" sldId="258"/>
            <ac:spMk id="7" creationId="{4F62ADF5-BC8B-4EF4-B4E8-C355611EECFF}"/>
          </ac:spMkLst>
        </pc:spChg>
      </pc:sldChg>
      <pc:sldChg chg="modSp">
        <pc:chgData name="Cariou, Laurent" userId="4453f93f-2ed2-46e8-bb8c-3237fbfdd40b" providerId="ADAL" clId="{349D2722-8F2F-4528-8990-281B21D5E677}" dt="2023-02-06T13:09:02.429" v="31"/>
        <pc:sldMkLst>
          <pc:docMk/>
          <pc:sldMk cId="3136880362" sldId="260"/>
        </pc:sldMkLst>
        <pc:spChg chg="mod">
          <ac:chgData name="Cariou, Laurent" userId="4453f93f-2ed2-46e8-bb8c-3237fbfdd40b" providerId="ADAL" clId="{349D2722-8F2F-4528-8990-281B21D5E677}" dt="2023-02-06T13:09:02.429" v="31"/>
          <ac:spMkLst>
            <pc:docMk/>
            <pc:sldMk cId="3136880362" sldId="260"/>
            <ac:spMk id="7" creationId="{733EE7F5-4D25-4915-8021-FD9EE23E2C32}"/>
          </ac:spMkLst>
        </pc:spChg>
      </pc:sldChg>
      <pc:sldChg chg="modSp">
        <pc:chgData name="Cariou, Laurent" userId="4453f93f-2ed2-46e8-bb8c-3237fbfdd40b" providerId="ADAL" clId="{349D2722-8F2F-4528-8990-281B21D5E677}" dt="2023-02-06T13:09:02.429" v="31"/>
        <pc:sldMkLst>
          <pc:docMk/>
          <pc:sldMk cId="1676196551" sldId="261"/>
        </pc:sldMkLst>
        <pc:spChg chg="mod">
          <ac:chgData name="Cariou, Laurent" userId="4453f93f-2ed2-46e8-bb8c-3237fbfdd40b" providerId="ADAL" clId="{349D2722-8F2F-4528-8990-281B21D5E677}" dt="2023-02-06T13:09:02.429" v="31"/>
          <ac:spMkLst>
            <pc:docMk/>
            <pc:sldMk cId="1676196551" sldId="261"/>
            <ac:spMk id="7" creationId="{0A0F1EBF-63A8-4C75-8DB7-0D8CD44D0896}"/>
          </ac:spMkLst>
        </pc:spChg>
      </pc:sldChg>
      <pc:sldChg chg="modSp">
        <pc:chgData name="Cariou, Laurent" userId="4453f93f-2ed2-46e8-bb8c-3237fbfdd40b" providerId="ADAL" clId="{349D2722-8F2F-4528-8990-281B21D5E677}" dt="2023-02-06T13:09:02.429" v="31"/>
        <pc:sldMkLst>
          <pc:docMk/>
          <pc:sldMk cId="2927177891" sldId="263"/>
        </pc:sldMkLst>
        <pc:spChg chg="mod">
          <ac:chgData name="Cariou, Laurent" userId="4453f93f-2ed2-46e8-bb8c-3237fbfdd40b" providerId="ADAL" clId="{349D2722-8F2F-4528-8990-281B21D5E677}" dt="2023-02-06T13:09:02.429" v="31"/>
          <ac:spMkLst>
            <pc:docMk/>
            <pc:sldMk cId="2927177891" sldId="263"/>
            <ac:spMk id="9" creationId="{4BB4CFD1-21C6-467E-AB6E-3577A473F86D}"/>
          </ac:spMkLst>
        </pc:spChg>
      </pc:sldChg>
      <pc:sldChg chg="modSp">
        <pc:chgData name="Cariou, Laurent" userId="4453f93f-2ed2-46e8-bb8c-3237fbfdd40b" providerId="ADAL" clId="{349D2722-8F2F-4528-8990-281B21D5E677}" dt="2023-02-06T13:09:02.429" v="31"/>
        <pc:sldMkLst>
          <pc:docMk/>
          <pc:sldMk cId="4277600907" sldId="264"/>
        </pc:sldMkLst>
        <pc:spChg chg="mod">
          <ac:chgData name="Cariou, Laurent" userId="4453f93f-2ed2-46e8-bb8c-3237fbfdd40b" providerId="ADAL" clId="{349D2722-8F2F-4528-8990-281B21D5E677}" dt="2023-02-06T13:09:02.429" v="31"/>
          <ac:spMkLst>
            <pc:docMk/>
            <pc:sldMk cId="4277600907" sldId="264"/>
            <ac:spMk id="8" creationId="{B2C4C695-AFB3-4956-B721-DB0805BA0685}"/>
          </ac:spMkLst>
        </pc:spChg>
      </pc:sldChg>
      <pc:sldChg chg="modSp">
        <pc:chgData name="Cariou, Laurent" userId="4453f93f-2ed2-46e8-bb8c-3237fbfdd40b" providerId="ADAL" clId="{349D2722-8F2F-4528-8990-281B21D5E677}" dt="2023-02-06T13:09:02.429" v="31"/>
        <pc:sldMkLst>
          <pc:docMk/>
          <pc:sldMk cId="2436815634" sldId="265"/>
        </pc:sldMkLst>
        <pc:spChg chg="mod">
          <ac:chgData name="Cariou, Laurent" userId="4453f93f-2ed2-46e8-bb8c-3237fbfdd40b" providerId="ADAL" clId="{349D2722-8F2F-4528-8990-281B21D5E677}" dt="2023-02-06T13:09:02.429" v="31"/>
          <ac:spMkLst>
            <pc:docMk/>
            <pc:sldMk cId="2436815634" sldId="265"/>
            <ac:spMk id="9" creationId="{535943CE-0A57-43F4-9844-46B4091CBC16}"/>
          </ac:spMkLst>
        </pc:spChg>
      </pc:sldChg>
      <pc:sldChg chg="modSp">
        <pc:chgData name="Cariou, Laurent" userId="4453f93f-2ed2-46e8-bb8c-3237fbfdd40b" providerId="ADAL" clId="{349D2722-8F2F-4528-8990-281B21D5E677}" dt="2023-02-06T13:09:02.429" v="31"/>
        <pc:sldMkLst>
          <pc:docMk/>
          <pc:sldMk cId="2400177835" sldId="266"/>
        </pc:sldMkLst>
        <pc:spChg chg="mod">
          <ac:chgData name="Cariou, Laurent" userId="4453f93f-2ed2-46e8-bb8c-3237fbfdd40b" providerId="ADAL" clId="{349D2722-8F2F-4528-8990-281B21D5E677}" dt="2023-02-06T13:09:02.429" v="31"/>
          <ac:spMkLst>
            <pc:docMk/>
            <pc:sldMk cId="2400177835" sldId="266"/>
            <ac:spMk id="8" creationId="{C5505616-1CE2-43B4-878B-31634EEB6CA7}"/>
          </ac:spMkLst>
        </pc:spChg>
      </pc:sldChg>
      <pc:sldChg chg="modSp mod">
        <pc:chgData name="Cariou, Laurent" userId="4453f93f-2ed2-46e8-bb8c-3237fbfdd40b" providerId="ADAL" clId="{349D2722-8F2F-4528-8990-281B21D5E677}" dt="2023-02-06T14:39:14.179" v="74" actId="20577"/>
        <pc:sldMkLst>
          <pc:docMk/>
          <pc:sldMk cId="3976818858" sldId="269"/>
        </pc:sldMkLst>
        <pc:spChg chg="mod">
          <ac:chgData name="Cariou, Laurent" userId="4453f93f-2ed2-46e8-bb8c-3237fbfdd40b" providerId="ADAL" clId="{349D2722-8F2F-4528-8990-281B21D5E677}" dt="2023-02-06T13:09:02.429" v="31"/>
          <ac:spMkLst>
            <pc:docMk/>
            <pc:sldMk cId="3976818858" sldId="269"/>
            <ac:spMk id="6" creationId="{00000000-0000-0000-0000-000000000000}"/>
          </ac:spMkLst>
        </pc:spChg>
        <pc:graphicFrameChg chg="mod modGraphic">
          <ac:chgData name="Cariou, Laurent" userId="4453f93f-2ed2-46e8-bb8c-3237fbfdd40b" providerId="ADAL" clId="{349D2722-8F2F-4528-8990-281B21D5E677}" dt="2023-02-06T14:39:14.179" v="74"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49D2722-8F2F-4528-8990-281B21D5E677}" dt="2023-02-06T13:09:02.429" v="31"/>
        <pc:sldMkLst>
          <pc:docMk/>
          <pc:sldMk cId="3387863760" sldId="270"/>
        </pc:sldMkLst>
        <pc:spChg chg="mod">
          <ac:chgData name="Cariou, Laurent" userId="4453f93f-2ed2-46e8-bb8c-3237fbfdd40b" providerId="ADAL" clId="{349D2722-8F2F-4528-8990-281B21D5E677}" dt="2023-02-06T13:09:02.429" v="31"/>
          <ac:spMkLst>
            <pc:docMk/>
            <pc:sldMk cId="3387863760" sldId="270"/>
            <ac:spMk id="8" creationId="{B1C9D975-9B89-429E-A2AD-175C2CE0D83A}"/>
          </ac:spMkLst>
        </pc:spChg>
      </pc:sldChg>
      <pc:sldChg chg="modSp mod">
        <pc:chgData name="Cariou, Laurent" userId="4453f93f-2ed2-46e8-bb8c-3237fbfdd40b" providerId="ADAL" clId="{349D2722-8F2F-4528-8990-281B21D5E677}" dt="2023-02-06T14:38:51.284" v="63" actId="20577"/>
        <pc:sldMkLst>
          <pc:docMk/>
          <pc:sldMk cId="2243228416" sldId="299"/>
        </pc:sldMkLst>
        <pc:spChg chg="mod">
          <ac:chgData name="Cariou, Laurent" userId="4453f93f-2ed2-46e8-bb8c-3237fbfdd40b" providerId="ADAL" clId="{349D2722-8F2F-4528-8990-281B21D5E677}" dt="2023-02-06T14:38:30.939" v="56" actId="20577"/>
          <ac:spMkLst>
            <pc:docMk/>
            <pc:sldMk cId="2243228416" sldId="299"/>
            <ac:spMk id="3" creationId="{3857177C-4F12-41D1-AB93-6925069E5DB9}"/>
          </ac:spMkLst>
        </pc:spChg>
        <pc:spChg chg="mod">
          <ac:chgData name="Cariou, Laurent" userId="4453f93f-2ed2-46e8-bb8c-3237fbfdd40b" providerId="ADAL" clId="{349D2722-8F2F-4528-8990-281B21D5E677}" dt="2023-02-06T13:09:02.429" v="31"/>
          <ac:spMkLst>
            <pc:docMk/>
            <pc:sldMk cId="2243228416" sldId="299"/>
            <ac:spMk id="8" creationId="{ADA0A8BA-AA59-4AB6-9BD0-89E3B2E275F5}"/>
          </ac:spMkLst>
        </pc:spChg>
        <pc:spChg chg="mod">
          <ac:chgData name="Cariou, Laurent" userId="4453f93f-2ed2-46e8-bb8c-3237fbfdd40b" providerId="ADAL" clId="{349D2722-8F2F-4528-8990-281B21D5E677}" dt="2023-02-06T14:38:51.284" v="63" actId="20577"/>
          <ac:spMkLst>
            <pc:docMk/>
            <pc:sldMk cId="2243228416" sldId="299"/>
            <ac:spMk id="17" creationId="{442A1050-6527-4B2E-A943-E125D6B48B52}"/>
          </ac:spMkLst>
        </pc:spChg>
      </pc:sldChg>
      <pc:sldChg chg="modSp">
        <pc:chgData name="Cariou, Laurent" userId="4453f93f-2ed2-46e8-bb8c-3237fbfdd40b" providerId="ADAL" clId="{349D2722-8F2F-4528-8990-281B21D5E677}" dt="2023-02-06T13:09:02.429" v="31"/>
        <pc:sldMkLst>
          <pc:docMk/>
          <pc:sldMk cId="1908471061" sldId="328"/>
        </pc:sldMkLst>
        <pc:spChg chg="mod">
          <ac:chgData name="Cariou, Laurent" userId="4453f93f-2ed2-46e8-bb8c-3237fbfdd40b" providerId="ADAL" clId="{349D2722-8F2F-4528-8990-281B21D5E677}" dt="2023-02-06T13:09:02.429" v="31"/>
          <ac:spMkLst>
            <pc:docMk/>
            <pc:sldMk cId="1908471061" sldId="328"/>
            <ac:spMk id="6" creationId="{FCA6EDD1-4720-45B9-8B18-08C7AF47C492}"/>
          </ac:spMkLst>
        </pc:spChg>
      </pc:sldChg>
      <pc:sldChg chg="modSp">
        <pc:chgData name="Cariou, Laurent" userId="4453f93f-2ed2-46e8-bb8c-3237fbfdd40b" providerId="ADAL" clId="{349D2722-8F2F-4528-8990-281B21D5E677}" dt="2023-02-06T13:09:02.429" v="31"/>
        <pc:sldMkLst>
          <pc:docMk/>
          <pc:sldMk cId="15571502" sldId="330"/>
        </pc:sldMkLst>
        <pc:spChg chg="mod">
          <ac:chgData name="Cariou, Laurent" userId="4453f93f-2ed2-46e8-bb8c-3237fbfdd40b" providerId="ADAL" clId="{349D2722-8F2F-4528-8990-281B21D5E677}" dt="2023-02-06T13:09:02.429" v="31"/>
          <ac:spMkLst>
            <pc:docMk/>
            <pc:sldMk cId="15571502" sldId="330"/>
            <ac:spMk id="6" creationId="{5C48BDE3-7807-417F-A4F1-5356D38590CA}"/>
          </ac:spMkLst>
        </pc:spChg>
      </pc:sldChg>
      <pc:sldChg chg="modSp">
        <pc:chgData name="Cariou, Laurent" userId="4453f93f-2ed2-46e8-bb8c-3237fbfdd40b" providerId="ADAL" clId="{349D2722-8F2F-4528-8990-281B21D5E677}" dt="2023-02-06T13:09:02.429" v="31"/>
        <pc:sldMkLst>
          <pc:docMk/>
          <pc:sldMk cId="3200711991" sldId="331"/>
        </pc:sldMkLst>
        <pc:spChg chg="mod">
          <ac:chgData name="Cariou, Laurent" userId="4453f93f-2ed2-46e8-bb8c-3237fbfdd40b" providerId="ADAL" clId="{349D2722-8F2F-4528-8990-281B21D5E677}" dt="2023-02-06T13:09:02.429" v="31"/>
          <ac:spMkLst>
            <pc:docMk/>
            <pc:sldMk cId="3200711991" sldId="331"/>
            <ac:spMk id="6" creationId="{C3BF5992-FFFD-4B64-900D-0590BA3C03CE}"/>
          </ac:spMkLst>
        </pc:spChg>
      </pc:sldChg>
      <pc:sldChg chg="modSp">
        <pc:chgData name="Cariou, Laurent" userId="4453f93f-2ed2-46e8-bb8c-3237fbfdd40b" providerId="ADAL" clId="{349D2722-8F2F-4528-8990-281B21D5E677}" dt="2023-02-06T13:09:02.429" v="31"/>
        <pc:sldMkLst>
          <pc:docMk/>
          <pc:sldMk cId="2409609221" sldId="332"/>
        </pc:sldMkLst>
        <pc:spChg chg="mod">
          <ac:chgData name="Cariou, Laurent" userId="4453f93f-2ed2-46e8-bb8c-3237fbfdd40b" providerId="ADAL" clId="{349D2722-8F2F-4528-8990-281B21D5E677}" dt="2023-02-06T13:09:02.429" v="31"/>
          <ac:spMkLst>
            <pc:docMk/>
            <pc:sldMk cId="2409609221" sldId="332"/>
            <ac:spMk id="6" creationId="{2B4D6F20-084B-4EE9-AD6D-290838010348}"/>
          </ac:spMkLst>
        </pc:spChg>
      </pc:sldChg>
      <pc:sldChg chg="modSp mod">
        <pc:chgData name="Cariou, Laurent" userId="4453f93f-2ed2-46e8-bb8c-3237fbfdd40b" providerId="ADAL" clId="{349D2722-8F2F-4528-8990-281B21D5E677}" dt="2023-02-06T14:41:43.159" v="134" actId="6549"/>
        <pc:sldMkLst>
          <pc:docMk/>
          <pc:sldMk cId="1706072776" sldId="334"/>
        </pc:sldMkLst>
        <pc:spChg chg="mod">
          <ac:chgData name="Cariou, Laurent" userId="4453f93f-2ed2-46e8-bb8c-3237fbfdd40b" providerId="ADAL" clId="{349D2722-8F2F-4528-8990-281B21D5E677}" dt="2023-02-06T14:41:38.267" v="133" actId="20577"/>
          <ac:spMkLst>
            <pc:docMk/>
            <pc:sldMk cId="1706072776" sldId="334"/>
            <ac:spMk id="2" creationId="{B6840888-B1D3-4EE4-984D-AE2D4FD8C6BF}"/>
          </ac:spMkLst>
        </pc:spChg>
        <pc:spChg chg="mod">
          <ac:chgData name="Cariou, Laurent" userId="4453f93f-2ed2-46e8-bb8c-3237fbfdd40b" providerId="ADAL" clId="{349D2722-8F2F-4528-8990-281B21D5E677}" dt="2023-02-06T14:41:43.159" v="134" actId="6549"/>
          <ac:spMkLst>
            <pc:docMk/>
            <pc:sldMk cId="1706072776" sldId="334"/>
            <ac:spMk id="3" creationId="{977FA593-1C2D-4B4C-B4B8-9841BC70A2D7}"/>
          </ac:spMkLst>
        </pc:spChg>
        <pc:spChg chg="mod">
          <ac:chgData name="Cariou, Laurent" userId="4453f93f-2ed2-46e8-bb8c-3237fbfdd40b" providerId="ADAL" clId="{349D2722-8F2F-4528-8990-281B21D5E677}" dt="2023-02-06T13:09:02.429" v="31"/>
          <ac:spMkLst>
            <pc:docMk/>
            <pc:sldMk cId="1706072776" sldId="334"/>
            <ac:spMk id="6" creationId="{BB0A0FD2-1910-45A5-B2D0-6B427FDC767A}"/>
          </ac:spMkLst>
        </pc:spChg>
      </pc:sldChg>
      <pc:sldChg chg="modSp">
        <pc:chgData name="Cariou, Laurent" userId="4453f93f-2ed2-46e8-bb8c-3237fbfdd40b" providerId="ADAL" clId="{349D2722-8F2F-4528-8990-281B21D5E677}" dt="2023-02-06T13:09:02.429" v="31"/>
        <pc:sldMkLst>
          <pc:docMk/>
          <pc:sldMk cId="3977221359" sldId="340"/>
        </pc:sldMkLst>
        <pc:spChg chg="mod">
          <ac:chgData name="Cariou, Laurent" userId="4453f93f-2ed2-46e8-bb8c-3237fbfdd40b" providerId="ADAL" clId="{349D2722-8F2F-4528-8990-281B21D5E677}" dt="2023-02-06T13:09:02.429" v="31"/>
          <ac:spMkLst>
            <pc:docMk/>
            <pc:sldMk cId="3977221359" sldId="340"/>
            <ac:spMk id="6" creationId="{BC264D22-EE96-4B0F-90AA-B4358FF19246}"/>
          </ac:spMkLst>
        </pc:spChg>
      </pc:sldChg>
      <pc:sldChg chg="modSp mod">
        <pc:chgData name="Cariou, Laurent" userId="4453f93f-2ed2-46e8-bb8c-3237fbfdd40b" providerId="ADAL" clId="{349D2722-8F2F-4528-8990-281B21D5E677}" dt="2023-02-06T13:10:00.368" v="33" actId="6549"/>
        <pc:sldMkLst>
          <pc:docMk/>
          <pc:sldMk cId="4012074164" sldId="347"/>
        </pc:sldMkLst>
        <pc:spChg chg="mod">
          <ac:chgData name="Cariou, Laurent" userId="4453f93f-2ed2-46e8-bb8c-3237fbfdd40b" providerId="ADAL" clId="{349D2722-8F2F-4528-8990-281B21D5E677}" dt="2023-02-06T13:09:02.429" v="31"/>
          <ac:spMkLst>
            <pc:docMk/>
            <pc:sldMk cId="4012074164" sldId="347"/>
            <ac:spMk id="3" creationId="{D20906E0-F900-4991-83B1-675F5B67FA2D}"/>
          </ac:spMkLst>
        </pc:spChg>
        <pc:spChg chg="mod">
          <ac:chgData name="Cariou, Laurent" userId="4453f93f-2ed2-46e8-bb8c-3237fbfdd40b" providerId="ADAL" clId="{349D2722-8F2F-4528-8990-281B21D5E677}" dt="2023-02-06T13:10:00.368" v="33" actId="6549"/>
          <ac:spMkLst>
            <pc:docMk/>
            <pc:sldMk cId="4012074164" sldId="347"/>
            <ac:spMk id="6" creationId="{26B8F2A9-E5E5-49D6-9164-F6A9F68B1999}"/>
          </ac:spMkLst>
        </pc:spChg>
      </pc:sldChg>
      <pc:sldChg chg="modSp mod">
        <pc:chgData name="Cariou, Laurent" userId="4453f93f-2ed2-46e8-bb8c-3237fbfdd40b" providerId="ADAL" clId="{349D2722-8F2F-4528-8990-281B21D5E677}" dt="2023-02-06T14:41:54.525" v="136" actId="20577"/>
        <pc:sldMkLst>
          <pc:docMk/>
          <pc:sldMk cId="3930036297" sldId="356"/>
        </pc:sldMkLst>
        <pc:spChg chg="mod">
          <ac:chgData name="Cariou, Laurent" userId="4453f93f-2ed2-46e8-bb8c-3237fbfdd40b" providerId="ADAL" clId="{349D2722-8F2F-4528-8990-281B21D5E677}" dt="2023-02-06T14:41:54.525" v="136" actId="20577"/>
          <ac:spMkLst>
            <pc:docMk/>
            <pc:sldMk cId="3930036297" sldId="356"/>
            <ac:spMk id="2" creationId="{4B5F0D0E-8BB7-48AB-9160-728B8B3399A2}"/>
          </ac:spMkLst>
        </pc:spChg>
        <pc:spChg chg="mod">
          <ac:chgData name="Cariou, Laurent" userId="4453f93f-2ed2-46e8-bb8c-3237fbfdd40b" providerId="ADAL" clId="{349D2722-8F2F-4528-8990-281B21D5E677}" dt="2023-02-06T14:41:47.692" v="135" actId="20577"/>
          <ac:spMkLst>
            <pc:docMk/>
            <pc:sldMk cId="3930036297" sldId="356"/>
            <ac:spMk id="3" creationId="{DFB0BA47-D7B6-4F95-932E-A7AA615BC440}"/>
          </ac:spMkLst>
        </pc:spChg>
        <pc:spChg chg="mod">
          <ac:chgData name="Cariou, Laurent" userId="4453f93f-2ed2-46e8-bb8c-3237fbfdd40b" providerId="ADAL" clId="{349D2722-8F2F-4528-8990-281B21D5E677}" dt="2023-02-06T13:09:02.429" v="31"/>
          <ac:spMkLst>
            <pc:docMk/>
            <pc:sldMk cId="3930036297" sldId="356"/>
            <ac:spMk id="6" creationId="{974B2026-97FB-40D2-8F22-7E6D319B4EA2}"/>
          </ac:spMkLst>
        </pc:spChg>
      </pc:sldChg>
      <pc:sldChg chg="modSp">
        <pc:chgData name="Cariou, Laurent" userId="4453f93f-2ed2-46e8-bb8c-3237fbfdd40b" providerId="ADAL" clId="{349D2722-8F2F-4528-8990-281B21D5E677}" dt="2023-02-06T13:09:02.429" v="31"/>
        <pc:sldMkLst>
          <pc:docMk/>
          <pc:sldMk cId="1968720319" sldId="2366"/>
        </pc:sldMkLst>
        <pc:spChg chg="mod">
          <ac:chgData name="Cariou, Laurent" userId="4453f93f-2ed2-46e8-bb8c-3237fbfdd40b" providerId="ADAL" clId="{349D2722-8F2F-4528-8990-281B21D5E677}" dt="2023-02-06T13:09:02.429" v="31"/>
          <ac:spMkLst>
            <pc:docMk/>
            <pc:sldMk cId="1968720319" sldId="2366"/>
            <ac:spMk id="2" creationId="{00000000-0000-0000-0000-000000000000}"/>
          </ac:spMkLst>
        </pc:spChg>
        <pc:spChg chg="mod">
          <ac:chgData name="Cariou, Laurent" userId="4453f93f-2ed2-46e8-bb8c-3237fbfdd40b" providerId="ADAL" clId="{349D2722-8F2F-4528-8990-281B21D5E677}" dt="2023-02-06T13:09:02.429" v="31"/>
          <ac:spMkLst>
            <pc:docMk/>
            <pc:sldMk cId="1968720319" sldId="2366"/>
            <ac:spMk id="3" creationId="{00000000-0000-0000-0000-000000000000}"/>
          </ac:spMkLst>
        </pc:spChg>
        <pc:spChg chg="mod">
          <ac:chgData name="Cariou, Laurent" userId="4453f93f-2ed2-46e8-bb8c-3237fbfdd40b" providerId="ADAL" clId="{349D2722-8F2F-4528-8990-281B21D5E677}" dt="2023-02-06T13:09:02.429" v="31"/>
          <ac:spMkLst>
            <pc:docMk/>
            <pc:sldMk cId="1968720319" sldId="2366"/>
            <ac:spMk id="6" creationId="{00000000-0000-0000-0000-000000000000}"/>
          </ac:spMkLst>
        </pc:spChg>
      </pc:sldChg>
      <pc:sldChg chg="modSp mod">
        <pc:chgData name="Cariou, Laurent" userId="4453f93f-2ed2-46e8-bb8c-3237fbfdd40b" providerId="ADAL" clId="{349D2722-8F2F-4528-8990-281B21D5E677}" dt="2023-02-06T14:40:48.219" v="98" actId="6549"/>
        <pc:sldMkLst>
          <pc:docMk/>
          <pc:sldMk cId="1612264332" sldId="2367"/>
        </pc:sldMkLst>
        <pc:spChg chg="mod">
          <ac:chgData name="Cariou, Laurent" userId="4453f93f-2ed2-46e8-bb8c-3237fbfdd40b" providerId="ADAL" clId="{349D2722-8F2F-4528-8990-281B21D5E677}" dt="2023-02-06T14:39:28.643" v="87" actId="20577"/>
          <ac:spMkLst>
            <pc:docMk/>
            <pc:sldMk cId="1612264332" sldId="2367"/>
            <ac:spMk id="2" creationId="{B6840888-B1D3-4EE4-984D-AE2D4FD8C6BF}"/>
          </ac:spMkLst>
        </pc:spChg>
        <pc:spChg chg="mod">
          <ac:chgData name="Cariou, Laurent" userId="4453f93f-2ed2-46e8-bb8c-3237fbfdd40b" providerId="ADAL" clId="{349D2722-8F2F-4528-8990-281B21D5E677}" dt="2023-02-06T14:40:48.219" v="98" actId="6549"/>
          <ac:spMkLst>
            <pc:docMk/>
            <pc:sldMk cId="1612264332" sldId="2367"/>
            <ac:spMk id="3" creationId="{977FA593-1C2D-4B4C-B4B8-9841BC70A2D7}"/>
          </ac:spMkLst>
        </pc:spChg>
        <pc:spChg chg="mod">
          <ac:chgData name="Cariou, Laurent" userId="4453f93f-2ed2-46e8-bb8c-3237fbfdd40b" providerId="ADAL" clId="{349D2722-8F2F-4528-8990-281B21D5E677}" dt="2023-02-06T13:09:02.429" v="31"/>
          <ac:spMkLst>
            <pc:docMk/>
            <pc:sldMk cId="1612264332" sldId="2367"/>
            <ac:spMk id="6" creationId="{BB0A0FD2-1910-45A5-B2D0-6B427FDC767A}"/>
          </ac:spMkLst>
        </pc:spChg>
      </pc:sldChg>
      <pc:sldChg chg="modSp del">
        <pc:chgData name="Cariou, Laurent" userId="4453f93f-2ed2-46e8-bb8c-3237fbfdd40b" providerId="ADAL" clId="{349D2722-8F2F-4528-8990-281B21D5E677}" dt="2023-02-06T13:09:56.864" v="32" actId="47"/>
        <pc:sldMkLst>
          <pc:docMk/>
          <pc:sldMk cId="308464762" sldId="2370"/>
        </pc:sldMkLst>
        <pc:spChg chg="mod">
          <ac:chgData name="Cariou, Laurent" userId="4453f93f-2ed2-46e8-bb8c-3237fbfdd40b" providerId="ADAL" clId="{349D2722-8F2F-4528-8990-281B21D5E677}" dt="2023-02-06T13:09:02.429" v="31"/>
          <ac:spMkLst>
            <pc:docMk/>
            <pc:sldMk cId="308464762" sldId="2370"/>
            <ac:spMk id="3" creationId="{D20906E0-F900-4991-83B1-675F5B67FA2D}"/>
          </ac:spMkLst>
        </pc:spChg>
      </pc:sldChg>
      <pc:sldChg chg="modSp add mod">
        <pc:chgData name="Cariou, Laurent" userId="4453f93f-2ed2-46e8-bb8c-3237fbfdd40b" providerId="ADAL" clId="{349D2722-8F2F-4528-8990-281B21D5E677}" dt="2023-02-06T14:41:32.637" v="132" actId="5793"/>
        <pc:sldMkLst>
          <pc:docMk/>
          <pc:sldMk cId="2160857059" sldId="2371"/>
        </pc:sldMkLst>
        <pc:spChg chg="mod">
          <ac:chgData name="Cariou, Laurent" userId="4453f93f-2ed2-46e8-bb8c-3237fbfdd40b" providerId="ADAL" clId="{349D2722-8F2F-4528-8990-281B21D5E677}" dt="2023-02-06T14:41:32.637" v="132" actId="5793"/>
          <ac:spMkLst>
            <pc:docMk/>
            <pc:sldMk cId="2160857059" sldId="2371"/>
            <ac:spMk id="3" creationId="{92AFA901-3E57-4AA0-94EE-C76CCF5EB056}"/>
          </ac:spMkLst>
        </pc:spChg>
      </pc:sldChg>
      <pc:sldMasterChg chg="modSp mod modSldLayout">
        <pc:chgData name="Cariou, Laurent" userId="4453f93f-2ed2-46e8-bb8c-3237fbfdd40b" providerId="ADAL" clId="{349D2722-8F2F-4528-8990-281B21D5E677}" dt="2023-02-06T13:09:02.429" v="31"/>
        <pc:sldMasterMkLst>
          <pc:docMk/>
          <pc:sldMasterMk cId="0" sldId="2147483648"/>
        </pc:sldMasterMkLst>
        <pc:spChg chg="mod">
          <ac:chgData name="Cariou, Laurent" userId="4453f93f-2ed2-46e8-bb8c-3237fbfdd40b" providerId="ADAL" clId="{349D2722-8F2F-4528-8990-281B21D5E677}" dt="2023-02-06T13:08:30.234" v="11" actId="20577"/>
          <ac:spMkLst>
            <pc:docMk/>
            <pc:sldMasterMk cId="0" sldId="2147483648"/>
            <ac:spMk id="10" creationId="{00000000-0000-0000-0000-000000000000}"/>
          </ac:spMkLst>
        </pc:spChg>
        <pc:spChg chg="mod">
          <ac:chgData name="Cariou, Laurent" userId="4453f93f-2ed2-46e8-bb8c-3237fbfdd40b" providerId="ADAL" clId="{349D2722-8F2F-4528-8990-281B21D5E677}" dt="2023-02-06T13:08:44.959" v="30" actId="20577"/>
          <ac:spMkLst>
            <pc:docMk/>
            <pc:sldMasterMk cId="0" sldId="2147483648"/>
            <ac:spMk id="1027" creationId="{00000000-0000-0000-0000-000000000000}"/>
          </ac:spMkLst>
        </pc:spChg>
        <pc:sldLayoutChg chg="modSp">
          <pc:chgData name="Cariou, Laurent" userId="4453f93f-2ed2-46e8-bb8c-3237fbfdd40b" providerId="ADAL" clId="{349D2722-8F2F-4528-8990-281B21D5E677}" dt="2023-02-06T13:09:02.429" v="31"/>
          <pc:sldLayoutMkLst>
            <pc:docMk/>
            <pc:sldMasterMk cId="0" sldId="2147483648"/>
            <pc:sldLayoutMk cId="0" sldId="2147483649"/>
          </pc:sldLayoutMkLst>
          <pc:spChg chg="mod">
            <ac:chgData name="Cariou, Laurent" userId="4453f93f-2ed2-46e8-bb8c-3237fbfdd40b" providerId="ADAL" clId="{349D2722-8F2F-4528-8990-281B21D5E677}" dt="2023-02-06T13:09:02.429" v="31"/>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49D2722-8F2F-4528-8990-281B21D5E677}" dt="2023-02-06T13:09:02.429" v="31"/>
          <pc:sldLayoutMkLst>
            <pc:docMk/>
            <pc:sldMasterMk cId="0" sldId="2147483648"/>
            <pc:sldLayoutMk cId="0" sldId="2147483650"/>
          </pc:sldLayoutMkLst>
          <pc:spChg chg="mod">
            <ac:chgData name="Cariou, Laurent" userId="4453f93f-2ed2-46e8-bb8c-3237fbfdd40b" providerId="ADAL" clId="{349D2722-8F2F-4528-8990-281B21D5E677}" dt="2023-02-06T13:09:02.429" v="31"/>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49D2722-8F2F-4528-8990-281B21D5E677}" dt="2023-02-06T13:09:02.429" v="31"/>
          <pc:sldLayoutMkLst>
            <pc:docMk/>
            <pc:sldMasterMk cId="0" sldId="2147483648"/>
            <pc:sldLayoutMk cId="0" sldId="2147483651"/>
          </pc:sldLayoutMkLst>
          <pc:spChg chg="mod">
            <ac:chgData name="Cariou, Laurent" userId="4453f93f-2ed2-46e8-bb8c-3237fbfdd40b" providerId="ADAL" clId="{349D2722-8F2F-4528-8990-281B21D5E677}" dt="2023-02-06T13:09:02.429" v="31"/>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49D2722-8F2F-4528-8990-281B21D5E677}" dt="2023-02-06T13:09:02.429" v="31"/>
          <pc:sldLayoutMkLst>
            <pc:docMk/>
            <pc:sldMasterMk cId="0" sldId="2147483648"/>
            <pc:sldLayoutMk cId="0" sldId="2147483652"/>
          </pc:sldLayoutMkLst>
          <pc:spChg chg="mod">
            <ac:chgData name="Cariou, Laurent" userId="4453f93f-2ed2-46e8-bb8c-3237fbfdd40b" providerId="ADAL" clId="{349D2722-8F2F-4528-8990-281B21D5E677}" dt="2023-02-06T13:09:02.429" v="31"/>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49D2722-8F2F-4528-8990-281B21D5E677}" dt="2023-02-06T13:09:02.429" v="31"/>
          <pc:sldLayoutMkLst>
            <pc:docMk/>
            <pc:sldMasterMk cId="0" sldId="2147483648"/>
            <pc:sldLayoutMk cId="0" sldId="2147483654"/>
          </pc:sldLayoutMkLst>
          <pc:spChg chg="mod">
            <ac:chgData name="Cariou, Laurent" userId="4453f93f-2ed2-46e8-bb8c-3237fbfdd40b" providerId="ADAL" clId="{349D2722-8F2F-4528-8990-281B21D5E677}" dt="2023-02-06T13:09:02.429" v="31"/>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49D2722-8F2F-4528-8990-281B21D5E677}" dt="2023-02-06T13:09:02.429" v="31"/>
          <pc:sldLayoutMkLst>
            <pc:docMk/>
            <pc:sldMasterMk cId="0" sldId="2147483648"/>
            <pc:sldLayoutMk cId="0" sldId="2147483655"/>
          </pc:sldLayoutMkLst>
          <pc:spChg chg="mod">
            <ac:chgData name="Cariou, Laurent" userId="4453f93f-2ed2-46e8-bb8c-3237fbfdd40b" providerId="ADAL" clId="{349D2722-8F2F-4528-8990-281B21D5E677}" dt="2023-02-06T13:09:02.429" v="31"/>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415B948-DC71-401F-9E0A-3A0BADA14975}"/>
    <pc:docChg chg="addSld delSld modSld">
      <pc:chgData name="Cariou, Laurent" userId="4453f93f-2ed2-46e8-bb8c-3237fbfdd40b" providerId="ADAL" clId="{C415B948-DC71-401F-9E0A-3A0BADA14975}" dt="2022-08-17T12:20:55.708" v="21" actId="1035"/>
      <pc:docMkLst>
        <pc:docMk/>
      </pc:docMkLst>
      <pc:sldChg chg="modSp mod">
        <pc:chgData name="Cariou, Laurent" userId="4453f93f-2ed2-46e8-bb8c-3237fbfdd40b" providerId="ADAL" clId="{C415B948-DC71-401F-9E0A-3A0BADA14975}" dt="2022-08-17T12:20:40.523" v="18" actId="20577"/>
        <pc:sldMkLst>
          <pc:docMk/>
          <pc:sldMk cId="0" sldId="256"/>
        </pc:sldMkLst>
        <pc:spChg chg="mod">
          <ac:chgData name="Cariou, Laurent" userId="4453f93f-2ed2-46e8-bb8c-3237fbfdd40b" providerId="ADAL" clId="{C415B948-DC71-401F-9E0A-3A0BADA14975}" dt="2022-08-17T12:20:40.523" v="18" actId="20577"/>
          <ac:spMkLst>
            <pc:docMk/>
            <pc:sldMk cId="0" sldId="256"/>
            <ac:spMk id="3073" creationId="{00000000-0000-0000-0000-000000000000}"/>
          </ac:spMkLst>
        </pc:spChg>
        <pc:graphicFrameChg chg="mod">
          <ac:chgData name="Cariou, Laurent" userId="4453f93f-2ed2-46e8-bb8c-3237fbfdd40b" providerId="ADAL" clId="{C415B948-DC71-401F-9E0A-3A0BADA14975}" dt="2022-08-08T13:31:01.924" v="0" actId="1036"/>
          <ac:graphicFrameMkLst>
            <pc:docMk/>
            <pc:sldMk cId="0" sldId="256"/>
            <ac:graphicFrameMk id="3075" creationId="{00000000-0000-0000-0000-000000000000}"/>
          </ac:graphicFrameMkLst>
        </pc:graphicFrameChg>
      </pc:sldChg>
      <pc:sldChg chg="del">
        <pc:chgData name="Cariou, Laurent" userId="4453f93f-2ed2-46e8-bb8c-3237fbfdd40b" providerId="ADAL" clId="{C415B948-DC71-401F-9E0A-3A0BADA14975}" dt="2022-08-08T13:36:07.662" v="17" actId="47"/>
        <pc:sldMkLst>
          <pc:docMk/>
          <pc:sldMk cId="3843208451" sldId="333"/>
        </pc:sldMkLst>
      </pc:sldChg>
      <pc:sldChg chg="modSp add mod">
        <pc:chgData name="Cariou, Laurent" userId="4453f93f-2ed2-46e8-bb8c-3237fbfdd40b" providerId="ADAL" clId="{C415B948-DC71-401F-9E0A-3A0BADA14975}" dt="2022-08-17T12:20:55.708" v="21" actId="1035"/>
        <pc:sldMkLst>
          <pc:docMk/>
          <pc:sldMk cId="1968720319" sldId="2366"/>
        </pc:sldMkLst>
        <pc:spChg chg="mod">
          <ac:chgData name="Cariou, Laurent" userId="4453f93f-2ed2-46e8-bb8c-3237fbfdd40b" providerId="ADAL" clId="{C415B948-DC71-401F-9E0A-3A0BADA14975}" dt="2022-08-08T13:36:03.259" v="16" actId="1036"/>
          <ac:spMkLst>
            <pc:docMk/>
            <pc:sldMk cId="1968720319" sldId="2366"/>
            <ac:spMk id="2" creationId="{00000000-0000-0000-0000-000000000000}"/>
          </ac:spMkLst>
        </pc:spChg>
        <pc:spChg chg="mod">
          <ac:chgData name="Cariou, Laurent" userId="4453f93f-2ed2-46e8-bb8c-3237fbfdd40b" providerId="ADAL" clId="{C415B948-DC71-401F-9E0A-3A0BADA14975}" dt="2022-08-17T12:20:55.708" v="21" actId="1035"/>
          <ac:spMkLst>
            <pc:docMk/>
            <pc:sldMk cId="1968720319" sldId="2366"/>
            <ac:spMk id="3" creationId="{00000000-0000-0000-0000-000000000000}"/>
          </ac:spMkLst>
        </pc:spChg>
        <pc:spChg chg="mod">
          <ac:chgData name="Cariou, Laurent" userId="4453f93f-2ed2-46e8-bb8c-3237fbfdd40b" providerId="ADAL" clId="{C415B948-DC71-401F-9E0A-3A0BADA14975}" dt="2022-08-17T12:20:53.814" v="19"/>
          <ac:spMkLst>
            <pc:docMk/>
            <pc:sldMk cId="1968720319" sldId="2366"/>
            <ac:spMk id="5" creationId="{00000000-0000-0000-0000-000000000000}"/>
          </ac:spMkLst>
        </pc:spChg>
      </pc:sldChg>
    </pc:docChg>
  </pc:docChgLst>
  <pc:docChgLst>
    <pc:chgData name="Cariou, Laurent" userId="4453f93f-2ed2-46e8-bb8c-3237fbfdd40b" providerId="ADAL" clId="{9694BBC9-DCA6-4830-88CA-B5150B014CAE}"/>
    <pc:docChg chg="undo custSel addSld delSld modSld modMainMaster">
      <pc:chgData name="Cariou, Laurent" userId="4453f93f-2ed2-46e8-bb8c-3237fbfdd40b" providerId="ADAL" clId="{9694BBC9-DCA6-4830-88CA-B5150B014CAE}" dt="2023-01-15T23:24:59.332" v="189" actId="20577"/>
      <pc:docMkLst>
        <pc:docMk/>
      </pc:docMkLst>
      <pc:sldChg chg="modSp mod">
        <pc:chgData name="Cariou, Laurent" userId="4453f93f-2ed2-46e8-bb8c-3237fbfdd40b" providerId="ADAL" clId="{9694BBC9-DCA6-4830-88CA-B5150B014CAE}" dt="2023-01-15T23:14:27.504" v="122" actId="404"/>
        <pc:sldMkLst>
          <pc:docMk/>
          <pc:sldMk cId="1706072776" sldId="334"/>
        </pc:sldMkLst>
        <pc:spChg chg="mod">
          <ac:chgData name="Cariou, Laurent" userId="4453f93f-2ed2-46e8-bb8c-3237fbfdd40b" providerId="ADAL" clId="{9694BBC9-DCA6-4830-88CA-B5150B014CAE}" dt="2023-01-15T23:14:27.504" v="122" actId="404"/>
          <ac:spMkLst>
            <pc:docMk/>
            <pc:sldMk cId="1706072776" sldId="334"/>
            <ac:spMk id="3" creationId="{977FA593-1C2D-4B4C-B4B8-9841BC70A2D7}"/>
          </ac:spMkLst>
        </pc:spChg>
      </pc:sldChg>
      <pc:sldChg chg="addSp modSp mod modClrScheme chgLayout">
        <pc:chgData name="Cariou, Laurent" userId="4453f93f-2ed2-46e8-bb8c-3237fbfdd40b" providerId="ADAL" clId="{9694BBC9-DCA6-4830-88CA-B5150B014CAE}" dt="2023-01-15T23:08:05.315" v="18" actId="20577"/>
        <pc:sldMkLst>
          <pc:docMk/>
          <pc:sldMk cId="4012074164" sldId="347"/>
        </pc:sldMkLst>
        <pc:spChg chg="mod ord">
          <ac:chgData name="Cariou, Laurent" userId="4453f93f-2ed2-46e8-bb8c-3237fbfdd40b" providerId="ADAL" clId="{9694BBC9-DCA6-4830-88CA-B5150B014CAE}" dt="2023-01-15T23:07:14.605" v="0" actId="700"/>
          <ac:spMkLst>
            <pc:docMk/>
            <pc:sldMk cId="4012074164" sldId="347"/>
            <ac:spMk id="2" creationId="{F2762690-C15C-4839-B40F-0AF3A4D89457}"/>
          </ac:spMkLst>
        </pc:spChg>
        <pc:spChg chg="mod ord">
          <ac:chgData name="Cariou, Laurent" userId="4453f93f-2ed2-46e8-bb8c-3237fbfdd40b" providerId="ADAL" clId="{9694BBC9-DCA6-4830-88CA-B5150B014CAE}" dt="2023-01-15T23:07:14.605" v="0" actId="700"/>
          <ac:spMkLst>
            <pc:docMk/>
            <pc:sldMk cId="4012074164" sldId="347"/>
            <ac:spMk id="3" creationId="{D20906E0-F900-4991-83B1-675F5B67FA2D}"/>
          </ac:spMkLst>
        </pc:spChg>
        <pc:spChg chg="mod ord">
          <ac:chgData name="Cariou, Laurent" userId="4453f93f-2ed2-46e8-bb8c-3237fbfdd40b" providerId="ADAL" clId="{9694BBC9-DCA6-4830-88CA-B5150B014CAE}" dt="2023-01-15T23:07:14.605" v="0" actId="700"/>
          <ac:spMkLst>
            <pc:docMk/>
            <pc:sldMk cId="4012074164" sldId="347"/>
            <ac:spMk id="4" creationId="{CA1A5643-4D6B-47E2-9F58-7F7F34A069C9}"/>
          </ac:spMkLst>
        </pc:spChg>
        <pc:spChg chg="mod ord">
          <ac:chgData name="Cariou, Laurent" userId="4453f93f-2ed2-46e8-bb8c-3237fbfdd40b" providerId="ADAL" clId="{9694BBC9-DCA6-4830-88CA-B5150B014CAE}" dt="2023-01-15T23:07:14.605" v="0" actId="700"/>
          <ac:spMkLst>
            <pc:docMk/>
            <pc:sldMk cId="4012074164" sldId="347"/>
            <ac:spMk id="5" creationId="{1B1A665E-96C3-446C-B295-12494A41AD0B}"/>
          </ac:spMkLst>
        </pc:spChg>
        <pc:spChg chg="add mod ord">
          <ac:chgData name="Cariou, Laurent" userId="4453f93f-2ed2-46e8-bb8c-3237fbfdd40b" providerId="ADAL" clId="{9694BBC9-DCA6-4830-88CA-B5150B014CAE}" dt="2023-01-15T23:08:05.315" v="18" actId="20577"/>
          <ac:spMkLst>
            <pc:docMk/>
            <pc:sldMk cId="4012074164" sldId="347"/>
            <ac:spMk id="6" creationId="{26B8F2A9-E5E5-49D6-9164-F6A9F68B1999}"/>
          </ac:spMkLst>
        </pc:spChg>
      </pc:sldChg>
      <pc:sldChg chg="modSp mod">
        <pc:chgData name="Cariou, Laurent" userId="4453f93f-2ed2-46e8-bb8c-3237fbfdd40b" providerId="ADAL" clId="{9694BBC9-DCA6-4830-88CA-B5150B014CAE}" dt="2023-01-15T23:14:15.482" v="119" actId="1035"/>
        <pc:sldMkLst>
          <pc:docMk/>
          <pc:sldMk cId="3930036297" sldId="356"/>
        </pc:sldMkLst>
        <pc:spChg chg="mod">
          <ac:chgData name="Cariou, Laurent" userId="4453f93f-2ed2-46e8-bb8c-3237fbfdd40b" providerId="ADAL" clId="{9694BBC9-DCA6-4830-88CA-B5150B014CAE}" dt="2023-01-15T23:14:15.482" v="119" actId="1035"/>
          <ac:spMkLst>
            <pc:docMk/>
            <pc:sldMk cId="3930036297" sldId="356"/>
            <ac:spMk id="3" creationId="{DFB0BA47-D7B6-4F95-932E-A7AA615BC440}"/>
          </ac:spMkLst>
        </pc:spChg>
      </pc:sldChg>
      <pc:sldChg chg="modSp mod">
        <pc:chgData name="Cariou, Laurent" userId="4453f93f-2ed2-46e8-bb8c-3237fbfdd40b" providerId="ADAL" clId="{9694BBC9-DCA6-4830-88CA-B5150B014CAE}" dt="2023-01-15T23:16:23.308" v="188" actId="403"/>
        <pc:sldMkLst>
          <pc:docMk/>
          <pc:sldMk cId="1612264332" sldId="2367"/>
        </pc:sldMkLst>
        <pc:spChg chg="mod">
          <ac:chgData name="Cariou, Laurent" userId="4453f93f-2ed2-46e8-bb8c-3237fbfdd40b" providerId="ADAL" clId="{9694BBC9-DCA6-4830-88CA-B5150B014CAE}" dt="2023-01-15T23:16:23.308" v="188" actId="403"/>
          <ac:spMkLst>
            <pc:docMk/>
            <pc:sldMk cId="1612264332" sldId="2367"/>
            <ac:spMk id="3" creationId="{977FA593-1C2D-4B4C-B4B8-9841BC70A2D7}"/>
          </ac:spMkLst>
        </pc:spChg>
      </pc:sldChg>
      <pc:sldChg chg="del">
        <pc:chgData name="Cariou, Laurent" userId="4453f93f-2ed2-46e8-bb8c-3237fbfdd40b" providerId="ADAL" clId="{9694BBC9-DCA6-4830-88CA-B5150B014CAE}" dt="2023-01-15T23:09:04.009" v="24" actId="47"/>
        <pc:sldMkLst>
          <pc:docMk/>
          <pc:sldMk cId="271656402" sldId="2369"/>
        </pc:sldMkLst>
      </pc:sldChg>
      <pc:sldChg chg="modSp add mod">
        <pc:chgData name="Cariou, Laurent" userId="4453f93f-2ed2-46e8-bb8c-3237fbfdd40b" providerId="ADAL" clId="{9694BBC9-DCA6-4830-88CA-B5150B014CAE}" dt="2023-01-15T23:08:18.373" v="23" actId="1036"/>
        <pc:sldMkLst>
          <pc:docMk/>
          <pc:sldMk cId="308464762" sldId="2370"/>
        </pc:sldMkLst>
        <pc:spChg chg="mod">
          <ac:chgData name="Cariou, Laurent" userId="4453f93f-2ed2-46e8-bb8c-3237fbfdd40b" providerId="ADAL" clId="{9694BBC9-DCA6-4830-88CA-B5150B014CAE}" dt="2023-01-15T23:08:18.373" v="23" actId="1036"/>
          <ac:spMkLst>
            <pc:docMk/>
            <pc:sldMk cId="308464762" sldId="2370"/>
            <ac:spMk id="6" creationId="{26B8F2A9-E5E5-49D6-9164-F6A9F68B1999}"/>
          </ac:spMkLst>
        </pc:spChg>
      </pc:sldChg>
      <pc:sldMasterChg chg="modSp mod">
        <pc:chgData name="Cariou, Laurent" userId="4453f93f-2ed2-46e8-bb8c-3237fbfdd40b" providerId="ADAL" clId="{9694BBC9-DCA6-4830-88CA-B5150B014CAE}" dt="2023-01-15T23:24:59.332" v="189" actId="20577"/>
        <pc:sldMasterMkLst>
          <pc:docMk/>
          <pc:sldMasterMk cId="0" sldId="2147483648"/>
        </pc:sldMasterMkLst>
        <pc:spChg chg="mod">
          <ac:chgData name="Cariou, Laurent" userId="4453f93f-2ed2-46e8-bb8c-3237fbfdd40b" providerId="ADAL" clId="{9694BBC9-DCA6-4830-88CA-B5150B014CAE}" dt="2023-01-15T23:24:59.332" v="189" actId="20577"/>
          <ac:spMkLst>
            <pc:docMk/>
            <pc:sldMasterMk cId="0" sldId="2147483648"/>
            <ac:spMk id="10" creationId="{00000000-0000-0000-0000-000000000000}"/>
          </ac:spMkLst>
        </pc:spChg>
      </pc:sldMasterChg>
    </pc:docChg>
  </pc:docChgLst>
  <pc:docChgLst>
    <pc:chgData name="Cariou, Laurent" userId="4453f93f-2ed2-46e8-bb8c-3237fbfdd40b" providerId="ADAL" clId="{7775E97C-0B33-47B0-997F-4EC546933304}"/>
    <pc:docChg chg="undo custSel addSld delSld modSld modMainMaster">
      <pc:chgData name="Cariou, Laurent" userId="4453f93f-2ed2-46e8-bb8c-3237fbfdd40b" providerId="ADAL" clId="{7775E97C-0B33-47B0-997F-4EC546933304}" dt="2022-09-13T06:35:04.321" v="852" actId="20577"/>
      <pc:docMkLst>
        <pc:docMk/>
      </pc:docMkLst>
      <pc:sldChg chg="modSp mod">
        <pc:chgData name="Cariou, Laurent" userId="4453f93f-2ed2-46e8-bb8c-3237fbfdd40b" providerId="ADAL" clId="{7775E97C-0B33-47B0-997F-4EC546933304}" dt="2022-09-08T21:58:12.452" v="1" actId="1035"/>
        <pc:sldMkLst>
          <pc:docMk/>
          <pc:sldMk cId="0" sldId="256"/>
        </pc:sldMkLst>
        <pc:graphicFrameChg chg="mod">
          <ac:chgData name="Cariou, Laurent" userId="4453f93f-2ed2-46e8-bb8c-3237fbfdd40b" providerId="ADAL" clId="{7775E97C-0B33-47B0-997F-4EC546933304}" dt="2022-09-08T21:58:12.452" v="1" actId="1035"/>
          <ac:graphicFrameMkLst>
            <pc:docMk/>
            <pc:sldMk cId="0" sldId="256"/>
            <ac:graphicFrameMk id="3075" creationId="{00000000-0000-0000-0000-000000000000}"/>
          </ac:graphicFrameMkLst>
        </pc:graphicFrameChg>
      </pc:sldChg>
      <pc:sldChg chg="modSp mod">
        <pc:chgData name="Cariou, Laurent" userId="4453f93f-2ed2-46e8-bb8c-3237fbfdd40b" providerId="ADAL" clId="{7775E97C-0B33-47B0-997F-4EC546933304}" dt="2022-09-08T21:59:15.760" v="4" actId="20577"/>
        <pc:sldMkLst>
          <pc:docMk/>
          <pc:sldMk cId="3136880362" sldId="260"/>
        </pc:sldMkLst>
        <pc:spChg chg="mod">
          <ac:chgData name="Cariou, Laurent" userId="4453f93f-2ed2-46e8-bb8c-3237fbfdd40b" providerId="ADAL" clId="{7775E97C-0B33-47B0-997F-4EC546933304}" dt="2022-09-08T21:59:15.760" v="4" actId="20577"/>
          <ac:spMkLst>
            <pc:docMk/>
            <pc:sldMk cId="3136880362" sldId="260"/>
            <ac:spMk id="3" creationId="{00000000-0000-0000-0000-000000000000}"/>
          </ac:spMkLst>
        </pc:spChg>
      </pc:sldChg>
      <pc:sldChg chg="add del">
        <pc:chgData name="Cariou, Laurent" userId="4453f93f-2ed2-46e8-bb8c-3237fbfdd40b" providerId="ADAL" clId="{7775E97C-0B33-47B0-997F-4EC546933304}" dt="2022-09-13T06:34:55.319" v="850" actId="47"/>
        <pc:sldMkLst>
          <pc:docMk/>
          <pc:sldMk cId="132832093" sldId="267"/>
        </pc:sldMkLst>
      </pc:sldChg>
      <pc:sldChg chg="modSp mod">
        <pc:chgData name="Cariou, Laurent" userId="4453f93f-2ed2-46e8-bb8c-3237fbfdd40b" providerId="ADAL" clId="{7775E97C-0B33-47B0-997F-4EC546933304}" dt="2022-09-13T06:35:04.321" v="852" actId="20577"/>
        <pc:sldMkLst>
          <pc:docMk/>
          <pc:sldMk cId="3976818858" sldId="269"/>
        </pc:sldMkLst>
        <pc:graphicFrameChg chg="mod modGraphic">
          <ac:chgData name="Cariou, Laurent" userId="4453f93f-2ed2-46e8-bb8c-3237fbfdd40b" providerId="ADAL" clId="{7775E97C-0B33-47B0-997F-4EC546933304}" dt="2022-09-13T06:35:04.321" v="852" actId="20577"/>
          <ac:graphicFrameMkLst>
            <pc:docMk/>
            <pc:sldMk cId="3976818858" sldId="269"/>
            <ac:graphicFrameMk id="24" creationId="{06E04ECF-0CD9-4975-B9DA-70B69DD09B07}"/>
          </ac:graphicFrameMkLst>
        </pc:graphicFrameChg>
      </pc:sldChg>
      <pc:sldChg chg="modSp mod">
        <pc:chgData name="Cariou, Laurent" userId="4453f93f-2ed2-46e8-bb8c-3237fbfdd40b" providerId="ADAL" clId="{7775E97C-0B33-47B0-997F-4EC546933304}" dt="2022-09-13T06:34:39.704" v="847" actId="6549"/>
        <pc:sldMkLst>
          <pc:docMk/>
          <pc:sldMk cId="2243228416" sldId="299"/>
        </pc:sldMkLst>
        <pc:spChg chg="mod">
          <ac:chgData name="Cariou, Laurent" userId="4453f93f-2ed2-46e8-bb8c-3237fbfdd40b" providerId="ADAL" clId="{7775E97C-0B33-47B0-997F-4EC546933304}" dt="2022-09-13T06:34:39.704" v="847" actId="6549"/>
          <ac:spMkLst>
            <pc:docMk/>
            <pc:sldMk cId="2243228416" sldId="299"/>
            <ac:spMk id="3" creationId="{3857177C-4F12-41D1-AB93-6925069E5DB9}"/>
          </ac:spMkLst>
        </pc:spChg>
      </pc:sldChg>
      <pc:sldChg chg="modSp mod">
        <pc:chgData name="Cariou, Laurent" userId="4453f93f-2ed2-46e8-bb8c-3237fbfdd40b" providerId="ADAL" clId="{7775E97C-0B33-47B0-997F-4EC546933304}" dt="2022-09-08T22:00:24.713" v="33" actId="113"/>
        <pc:sldMkLst>
          <pc:docMk/>
          <pc:sldMk cId="1908471061" sldId="328"/>
        </pc:sldMkLst>
        <pc:spChg chg="mod">
          <ac:chgData name="Cariou, Laurent" userId="4453f93f-2ed2-46e8-bb8c-3237fbfdd40b" providerId="ADAL" clId="{7775E97C-0B33-47B0-997F-4EC546933304}" dt="2022-09-08T22:00:24.713" v="33" actId="113"/>
          <ac:spMkLst>
            <pc:docMk/>
            <pc:sldMk cId="1908471061" sldId="328"/>
            <ac:spMk id="3" creationId="{3EF9BE80-D462-4B64-8448-3B553445EDCF}"/>
          </ac:spMkLst>
        </pc:spChg>
      </pc:sldChg>
      <pc:sldChg chg="addSp delSp modSp mod">
        <pc:chgData name="Cariou, Laurent" userId="4453f93f-2ed2-46e8-bb8c-3237fbfdd40b" providerId="ADAL" clId="{7775E97C-0B33-47B0-997F-4EC546933304}" dt="2022-09-13T06:23:02.810" v="268" actId="5793"/>
        <pc:sldMkLst>
          <pc:docMk/>
          <pc:sldMk cId="1706072776" sldId="334"/>
        </pc:sldMkLst>
        <pc:spChg chg="mod">
          <ac:chgData name="Cariou, Laurent" userId="4453f93f-2ed2-46e8-bb8c-3237fbfdd40b" providerId="ADAL" clId="{7775E97C-0B33-47B0-997F-4EC546933304}" dt="2022-09-13T06:23:02.810" v="268" actId="5793"/>
          <ac:spMkLst>
            <pc:docMk/>
            <pc:sldMk cId="1706072776" sldId="334"/>
            <ac:spMk id="3" creationId="{977FA593-1C2D-4B4C-B4B8-9841BC70A2D7}"/>
          </ac:spMkLst>
        </pc:spChg>
        <pc:graphicFrameChg chg="add del mod">
          <ac:chgData name="Cariou, Laurent" userId="4453f93f-2ed2-46e8-bb8c-3237fbfdd40b" providerId="ADAL" clId="{7775E97C-0B33-47B0-997F-4EC546933304}" dt="2022-09-13T06:23:01.450" v="265"/>
          <ac:graphicFrameMkLst>
            <pc:docMk/>
            <pc:sldMk cId="1706072776" sldId="334"/>
            <ac:graphicFrameMk id="7" creationId="{A2BC77D2-C439-4F05-80FE-C714A1A97A3B}"/>
          </ac:graphicFrameMkLst>
        </pc:graphicFrameChg>
      </pc:sldChg>
      <pc:sldChg chg="addSp delSp modSp mod">
        <pc:chgData name="Cariou, Laurent" userId="4453f93f-2ed2-46e8-bb8c-3237fbfdd40b" providerId="ADAL" clId="{7775E97C-0B33-47B0-997F-4EC546933304}" dt="2022-09-13T06:24:35.535" v="348" actId="1038"/>
        <pc:sldMkLst>
          <pc:docMk/>
          <pc:sldMk cId="4012074164" sldId="347"/>
        </pc:sldMkLst>
        <pc:spChg chg="mod">
          <ac:chgData name="Cariou, Laurent" userId="4453f93f-2ed2-46e8-bb8c-3237fbfdd40b" providerId="ADAL" clId="{7775E97C-0B33-47B0-997F-4EC546933304}" dt="2022-09-13T06:03:29.352" v="76" actId="20577"/>
          <ac:spMkLst>
            <pc:docMk/>
            <pc:sldMk cId="4012074164" sldId="347"/>
            <ac:spMk id="2" creationId="{F2762690-C15C-4839-B40F-0AF3A4D89457}"/>
          </ac:spMkLst>
        </pc:spChg>
        <pc:graphicFrameChg chg="del mod">
          <ac:chgData name="Cariou, Laurent" userId="4453f93f-2ed2-46e8-bb8c-3237fbfdd40b" providerId="ADAL" clId="{7775E97C-0B33-47B0-997F-4EC546933304}" dt="2022-09-13T06:01:59.511" v="36" actId="478"/>
          <ac:graphicFrameMkLst>
            <pc:docMk/>
            <pc:sldMk cId="4012074164" sldId="347"/>
            <ac:graphicFrameMk id="6" creationId="{5094FBC8-BB74-47F3-965D-16BC678F4D1D}"/>
          </ac:graphicFrameMkLst>
        </pc:graphicFrameChg>
        <pc:graphicFrameChg chg="add del mod modGraphic">
          <ac:chgData name="Cariou, Laurent" userId="4453f93f-2ed2-46e8-bb8c-3237fbfdd40b" providerId="ADAL" clId="{7775E97C-0B33-47B0-997F-4EC546933304}" dt="2022-09-13T06:24:35.535" v="348" actId="1038"/>
          <ac:graphicFrameMkLst>
            <pc:docMk/>
            <pc:sldMk cId="4012074164" sldId="347"/>
            <ac:graphicFrameMk id="7" creationId="{C929BC28-8120-44DC-BDFA-634B11E56A91}"/>
          </ac:graphicFrameMkLst>
        </pc:graphicFrameChg>
      </pc:sldChg>
      <pc:sldChg chg="addSp delSp modSp mod">
        <pc:chgData name="Cariou, Laurent" userId="4453f93f-2ed2-46e8-bb8c-3237fbfdd40b" providerId="ADAL" clId="{7775E97C-0B33-47B0-997F-4EC546933304}" dt="2022-09-13T06:25:09.615" v="416" actId="20577"/>
        <pc:sldMkLst>
          <pc:docMk/>
          <pc:sldMk cId="3930036297" sldId="356"/>
        </pc:sldMkLst>
        <pc:spChg chg="mod">
          <ac:chgData name="Cariou, Laurent" userId="4453f93f-2ed2-46e8-bb8c-3237fbfdd40b" providerId="ADAL" clId="{7775E97C-0B33-47B0-997F-4EC546933304}" dt="2022-09-13T06:25:09.615" v="416" actId="20577"/>
          <ac:spMkLst>
            <pc:docMk/>
            <pc:sldMk cId="3930036297" sldId="356"/>
            <ac:spMk id="3" creationId="{DFB0BA47-D7B6-4F95-932E-A7AA615BC440}"/>
          </ac:spMkLst>
        </pc:spChg>
        <pc:graphicFrameChg chg="add del mod">
          <ac:chgData name="Cariou, Laurent" userId="4453f93f-2ed2-46e8-bb8c-3237fbfdd40b" providerId="ADAL" clId="{7775E97C-0B33-47B0-997F-4EC546933304}" dt="2022-09-13T06:23:43.473" v="324"/>
          <ac:graphicFrameMkLst>
            <pc:docMk/>
            <pc:sldMk cId="3930036297" sldId="356"/>
            <ac:graphicFrameMk id="7" creationId="{1AD0E332-C2FD-4931-AAA7-9F929E17D0C8}"/>
          </ac:graphicFrameMkLst>
        </pc:graphicFrameChg>
        <pc:graphicFrameChg chg="add del mod">
          <ac:chgData name="Cariou, Laurent" userId="4453f93f-2ed2-46e8-bb8c-3237fbfdd40b" providerId="ADAL" clId="{7775E97C-0B33-47B0-997F-4EC546933304}" dt="2022-09-13T06:25:04.696" v="410"/>
          <ac:graphicFrameMkLst>
            <pc:docMk/>
            <pc:sldMk cId="3930036297" sldId="356"/>
            <ac:graphicFrameMk id="8" creationId="{32F91454-7D93-4FD2-B902-43B99F889B0A}"/>
          </ac:graphicFrameMkLst>
        </pc:graphicFrameChg>
      </pc:sldChg>
      <pc:sldChg chg="addSp delSp modSp add mod">
        <pc:chgData name="Cariou, Laurent" userId="4453f93f-2ed2-46e8-bb8c-3237fbfdd40b" providerId="ADAL" clId="{7775E97C-0B33-47B0-997F-4EC546933304}" dt="2022-09-13T06:22:29.257" v="218" actId="20577"/>
        <pc:sldMkLst>
          <pc:docMk/>
          <pc:sldMk cId="1612264332" sldId="2367"/>
        </pc:sldMkLst>
        <pc:spChg chg="mod">
          <ac:chgData name="Cariou, Laurent" userId="4453f93f-2ed2-46e8-bb8c-3237fbfdd40b" providerId="ADAL" clId="{7775E97C-0B33-47B0-997F-4EC546933304}" dt="2022-09-13T06:03:58.067" v="93" actId="20577"/>
          <ac:spMkLst>
            <pc:docMk/>
            <pc:sldMk cId="1612264332" sldId="2367"/>
            <ac:spMk id="2" creationId="{B6840888-B1D3-4EE4-984D-AE2D4FD8C6BF}"/>
          </ac:spMkLst>
        </pc:spChg>
        <pc:spChg chg="mod">
          <ac:chgData name="Cariou, Laurent" userId="4453f93f-2ed2-46e8-bb8c-3237fbfdd40b" providerId="ADAL" clId="{7775E97C-0B33-47B0-997F-4EC546933304}" dt="2022-09-13T06:22:29.257" v="218" actId="20577"/>
          <ac:spMkLst>
            <pc:docMk/>
            <pc:sldMk cId="1612264332" sldId="2367"/>
            <ac:spMk id="3" creationId="{977FA593-1C2D-4B4C-B4B8-9841BC70A2D7}"/>
          </ac:spMkLst>
        </pc:spChg>
        <pc:graphicFrameChg chg="add del mod">
          <ac:chgData name="Cariou, Laurent" userId="4453f93f-2ed2-46e8-bb8c-3237fbfdd40b" providerId="ADAL" clId="{7775E97C-0B33-47B0-997F-4EC546933304}" dt="2022-09-13T06:22:21.399" v="211"/>
          <ac:graphicFrameMkLst>
            <pc:docMk/>
            <pc:sldMk cId="1612264332" sldId="2367"/>
            <ac:graphicFrameMk id="7" creationId="{04B11794-0173-45C1-9C24-61D316FDF140}"/>
          </ac:graphicFrameMkLst>
        </pc:graphicFrameChg>
        <pc:graphicFrameChg chg="add del mod">
          <ac:chgData name="Cariou, Laurent" userId="4453f93f-2ed2-46e8-bb8c-3237fbfdd40b" providerId="ADAL" clId="{7775E97C-0B33-47B0-997F-4EC546933304}" dt="2022-09-13T06:22:27.077" v="215"/>
          <ac:graphicFrameMkLst>
            <pc:docMk/>
            <pc:sldMk cId="1612264332" sldId="2367"/>
            <ac:graphicFrameMk id="8" creationId="{9B955870-A007-4C3A-A3F9-935A4DE72ADD}"/>
          </ac:graphicFrameMkLst>
        </pc:graphicFrameChg>
      </pc:sldChg>
      <pc:sldChg chg="addSp modSp new mod">
        <pc:chgData name="Cariou, Laurent" userId="4453f93f-2ed2-46e8-bb8c-3237fbfdd40b" providerId="ADAL" clId="{7775E97C-0B33-47B0-997F-4EC546933304}" dt="2022-09-13T06:20:44.235" v="142" actId="1038"/>
        <pc:sldMkLst>
          <pc:docMk/>
          <pc:sldMk cId="3946167506" sldId="2368"/>
        </pc:sldMkLst>
        <pc:spChg chg="mod">
          <ac:chgData name="Cariou, Laurent" userId="4453f93f-2ed2-46e8-bb8c-3237fbfdd40b" providerId="ADAL" clId="{7775E97C-0B33-47B0-997F-4EC546933304}" dt="2022-09-13T06:19:57.952" v="128" actId="20577"/>
          <ac:spMkLst>
            <pc:docMk/>
            <pc:sldMk cId="3946167506" sldId="2368"/>
            <ac:spMk id="2" creationId="{9AD83BB6-F789-4E84-AEAA-4013A8722DD9}"/>
          </ac:spMkLst>
        </pc:spChg>
        <pc:graphicFrameChg chg="add mod modGraphic">
          <ac:chgData name="Cariou, Laurent" userId="4453f93f-2ed2-46e8-bb8c-3237fbfdd40b" providerId="ADAL" clId="{7775E97C-0B33-47B0-997F-4EC546933304}" dt="2022-09-13T06:20:44.235" v="142" actId="1038"/>
          <ac:graphicFrameMkLst>
            <pc:docMk/>
            <pc:sldMk cId="3946167506" sldId="2368"/>
            <ac:graphicFrameMk id="6" creationId="{EF922032-A4CD-491F-811D-D67FA4A028FF}"/>
          </ac:graphicFrameMkLst>
        </pc:graphicFrameChg>
      </pc:sldChg>
      <pc:sldChg chg="addSp delSp modSp new mod modClrScheme chgLayout">
        <pc:chgData name="Cariou, Laurent" userId="4453f93f-2ed2-46e8-bb8c-3237fbfdd40b" providerId="ADAL" clId="{7775E97C-0B33-47B0-997F-4EC546933304}" dt="2022-09-13T06:29:54.921" v="808" actId="20577"/>
        <pc:sldMkLst>
          <pc:docMk/>
          <pc:sldMk cId="271656402" sldId="2369"/>
        </pc:sldMkLst>
        <pc:spChg chg="mod ord">
          <ac:chgData name="Cariou, Laurent" userId="4453f93f-2ed2-46e8-bb8c-3237fbfdd40b" providerId="ADAL" clId="{7775E97C-0B33-47B0-997F-4EC546933304}" dt="2022-09-13T06:26:17.440" v="477" actId="700"/>
          <ac:spMkLst>
            <pc:docMk/>
            <pc:sldMk cId="271656402" sldId="2369"/>
            <ac:spMk id="2" creationId="{B0532326-8E9D-41C3-9D51-423DEB68446E}"/>
          </ac:spMkLst>
        </pc:spChg>
        <pc:spChg chg="mod ord">
          <ac:chgData name="Cariou, Laurent" userId="4453f93f-2ed2-46e8-bb8c-3237fbfdd40b" providerId="ADAL" clId="{7775E97C-0B33-47B0-997F-4EC546933304}" dt="2022-09-13T06:26:17.440" v="477" actId="700"/>
          <ac:spMkLst>
            <pc:docMk/>
            <pc:sldMk cId="271656402" sldId="2369"/>
            <ac:spMk id="3" creationId="{84A90D14-1667-43DF-B424-013F19C68F38}"/>
          </ac:spMkLst>
        </pc:spChg>
        <pc:spChg chg="mod ord">
          <ac:chgData name="Cariou, Laurent" userId="4453f93f-2ed2-46e8-bb8c-3237fbfdd40b" providerId="ADAL" clId="{7775E97C-0B33-47B0-997F-4EC546933304}" dt="2022-09-13T06:26:17.440" v="477" actId="700"/>
          <ac:spMkLst>
            <pc:docMk/>
            <pc:sldMk cId="271656402" sldId="2369"/>
            <ac:spMk id="4" creationId="{4D4FA842-4875-45FD-9A2C-7541A5843F6C}"/>
          </ac:spMkLst>
        </pc:spChg>
        <pc:spChg chg="mod ord">
          <ac:chgData name="Cariou, Laurent" userId="4453f93f-2ed2-46e8-bb8c-3237fbfdd40b" providerId="ADAL" clId="{7775E97C-0B33-47B0-997F-4EC546933304}" dt="2022-09-13T06:26:17.440" v="477" actId="700"/>
          <ac:spMkLst>
            <pc:docMk/>
            <pc:sldMk cId="271656402" sldId="2369"/>
            <ac:spMk id="5" creationId="{50A7D652-3BD8-4B49-A031-299CA000A49E}"/>
          </ac:spMkLst>
        </pc:spChg>
        <pc:spChg chg="add del mod ord">
          <ac:chgData name="Cariou, Laurent" userId="4453f93f-2ed2-46e8-bb8c-3237fbfdd40b" providerId="ADAL" clId="{7775E97C-0B33-47B0-997F-4EC546933304}" dt="2022-09-13T06:26:09.966" v="476" actId="700"/>
          <ac:spMkLst>
            <pc:docMk/>
            <pc:sldMk cId="271656402" sldId="2369"/>
            <ac:spMk id="6" creationId="{55536C98-AAF6-4E87-B509-7E6E14E283CD}"/>
          </ac:spMkLst>
        </pc:spChg>
        <pc:spChg chg="add mod ord">
          <ac:chgData name="Cariou, Laurent" userId="4453f93f-2ed2-46e8-bb8c-3237fbfdd40b" providerId="ADAL" clId="{7775E97C-0B33-47B0-997F-4EC546933304}" dt="2022-09-13T06:29:54.921" v="808" actId="20577"/>
          <ac:spMkLst>
            <pc:docMk/>
            <pc:sldMk cId="271656402" sldId="2369"/>
            <ac:spMk id="7" creationId="{D6154935-434B-4650-8F22-7E61271DFDF7}"/>
          </ac:spMkLst>
        </pc:spChg>
      </pc:sldChg>
      <pc:sldMasterChg chg="modSp mod">
        <pc:chgData name="Cariou, Laurent" userId="4453f93f-2ed2-46e8-bb8c-3237fbfdd40b" providerId="ADAL" clId="{7775E97C-0B33-47B0-997F-4EC546933304}" dt="2022-09-08T22:00:44.196" v="34" actId="20577"/>
        <pc:sldMasterMkLst>
          <pc:docMk/>
          <pc:sldMasterMk cId="0" sldId="2147483648"/>
        </pc:sldMasterMkLst>
        <pc:spChg chg="mod">
          <ac:chgData name="Cariou, Laurent" userId="4453f93f-2ed2-46e8-bb8c-3237fbfdd40b" providerId="ADAL" clId="{7775E97C-0B33-47B0-997F-4EC546933304}" dt="2022-09-08T22:00:44.196" v="34" actId="20577"/>
          <ac:spMkLst>
            <pc:docMk/>
            <pc:sldMasterMk cId="0" sldId="2147483648"/>
            <ac:spMk id="10" creationId="{00000000-0000-0000-0000-000000000000}"/>
          </ac:spMkLst>
        </pc:spChg>
      </pc:sldMasterChg>
    </pc:docChg>
  </pc:docChgLst>
  <pc:docChgLst>
    <pc:chgData name="Cariou, Laurent" userId="4453f93f-2ed2-46e8-bb8c-3237fbfdd40b" providerId="ADAL" clId="{886414CF-0B98-455D-9A8D-553B1CDA1DC6}"/>
    <pc:docChg chg="modSld">
      <pc:chgData name="Cariou, Laurent" userId="4453f93f-2ed2-46e8-bb8c-3237fbfdd40b" providerId="ADAL" clId="{886414CF-0B98-455D-9A8D-553B1CDA1DC6}" dt="2022-12-13T06:29:03.578" v="0"/>
      <pc:docMkLst>
        <pc:docMk/>
      </pc:docMkLst>
      <pc:sldChg chg="modSp mod">
        <pc:chgData name="Cariou, Laurent" userId="4453f93f-2ed2-46e8-bb8c-3237fbfdd40b" providerId="ADAL" clId="{886414CF-0B98-455D-9A8D-553B1CDA1DC6}" dt="2022-12-13T06:29:03.578" v="0"/>
        <pc:sldMkLst>
          <pc:docMk/>
          <pc:sldMk cId="1968720319" sldId="2366"/>
        </pc:sldMkLst>
        <pc:spChg chg="mod">
          <ac:chgData name="Cariou, Laurent" userId="4453f93f-2ed2-46e8-bb8c-3237fbfdd40b" providerId="ADAL" clId="{886414CF-0B98-455D-9A8D-553B1CDA1DC6}" dt="2022-12-13T06:29:03.578" v="0"/>
          <ac:spMkLst>
            <pc:docMk/>
            <pc:sldMk cId="1968720319" sldId="236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802.11-23/0186r0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March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6160688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Approval of SG Minutes</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March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March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Jan plenary:</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Teleconferences January February:</a:t>
            </a:r>
          </a:p>
          <a:p>
            <a:pPr lvl="1">
              <a:buFont typeface="Arial" panose="020B0604020202020204" pitchFamily="34" charset="0"/>
              <a:buChar char="•"/>
            </a:pPr>
            <a:endParaRPr lang="en-US" sz="1800" dirty="0"/>
          </a:p>
          <a:p>
            <a:pPr marL="457200" lvl="1" indent="0"/>
            <a:endParaRPr lang="en-US" sz="1800" dirty="0"/>
          </a:p>
          <a:p>
            <a:r>
              <a:rPr lang="en-US" sz="1800" dirty="0"/>
              <a:t>Move: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105509</TotalTime>
  <Words>2071</Words>
  <Application>Microsoft Office PowerPoint</Application>
  <PresentationFormat>On-screen Show (4:3)</PresentationFormat>
  <Paragraphs>255</Paragraphs>
  <Slides>22</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Monotype Sorts</vt:lpstr>
      <vt:lpstr>Times New Roman</vt:lpstr>
      <vt:lpstr>Wingdings</vt:lpstr>
      <vt:lpstr>Office Theme</vt:lpstr>
      <vt:lpstr>Document</vt:lpstr>
      <vt:lpstr>UHR Study Group March 2023 Meeting Agenda</vt:lpstr>
      <vt:lpstr>Registration for the March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Monday Agenda–PM2</vt:lpstr>
      <vt:lpstr>Approve SG minutes</vt:lpstr>
      <vt:lpstr>Wednesday Agenda–AM1</vt:lpstr>
      <vt:lpstr>Thursday Agenda-AM2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1422</cp:revision>
  <cp:lastPrinted>1601-01-01T00:00:00Z</cp:lastPrinted>
  <dcterms:created xsi:type="dcterms:W3CDTF">2017-01-26T15:28:16Z</dcterms:created>
  <dcterms:modified xsi:type="dcterms:W3CDTF">2023-02-06T14:42:47Z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