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347" r:id="rId19"/>
    <p:sldId id="2367" r:id="rId20"/>
    <p:sldId id="2371" r:id="rId21"/>
    <p:sldId id="334" r:id="rId22"/>
    <p:sldId id="356"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9D2722-8F2F-4528-8990-281B21D5E677}" v="4" dt="2023-02-06T14:40:37.2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p:scale>
          <a:sx n="86" d="100"/>
          <a:sy n="86" d="100"/>
        </p:scale>
        <p:origin x="1046"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ent Cariou" userId="4453f93f-2ed2-46e8-bb8c-3237fbfdd40b" providerId="ADAL" clId="{886414CF-0B98-455D-9A8D-553B1CDA1DC6}"/>
    <pc:docChg chg="custSel modSld modMainMaster">
      <pc:chgData name="Laurent Cariou" userId="4453f93f-2ed2-46e8-bb8c-3237fbfdd40b" providerId="ADAL" clId="{886414CF-0B98-455D-9A8D-553B1CDA1DC6}" dt="2022-12-11T19:49:30.338" v="56" actId="20577"/>
      <pc:docMkLst>
        <pc:docMk/>
      </pc:docMkLst>
      <pc:sldChg chg="modSp mod">
        <pc:chgData name="Laurent Cariou" userId="4453f93f-2ed2-46e8-bb8c-3237fbfdd40b" providerId="ADAL" clId="{886414CF-0B98-455D-9A8D-553B1CDA1DC6}" dt="2022-12-11T19:48:20.344" v="18" actId="20577"/>
        <pc:sldMkLst>
          <pc:docMk/>
          <pc:sldMk cId="0" sldId="256"/>
        </pc:sldMkLst>
        <pc:spChg chg="mod">
          <ac:chgData name="Laurent Cariou" userId="4453f93f-2ed2-46e8-bb8c-3237fbfdd40b" providerId="ADAL" clId="{886414CF-0B98-455D-9A8D-553B1CDA1DC6}" dt="2022-12-11T19:48:11.239" v="16"/>
          <ac:spMkLst>
            <pc:docMk/>
            <pc:sldMk cId="0" sldId="256"/>
            <ac:spMk id="6" creationId="{00000000-0000-0000-0000-000000000000}"/>
          </ac:spMkLst>
        </pc:spChg>
        <pc:spChg chg="mod">
          <ac:chgData name="Laurent Cariou" userId="4453f93f-2ed2-46e8-bb8c-3237fbfdd40b" providerId="ADAL" clId="{886414CF-0B98-455D-9A8D-553B1CDA1DC6}" dt="2022-12-11T19:48:11.239" v="16"/>
          <ac:spMkLst>
            <pc:docMk/>
            <pc:sldMk cId="0" sldId="256"/>
            <ac:spMk id="3073" creationId="{00000000-0000-0000-0000-000000000000}"/>
          </ac:spMkLst>
        </pc:spChg>
        <pc:spChg chg="mod">
          <ac:chgData name="Laurent Cariou" userId="4453f93f-2ed2-46e8-bb8c-3237fbfdd40b" providerId="ADAL" clId="{886414CF-0B98-455D-9A8D-553B1CDA1DC6}" dt="2022-12-11T19:48:20.344" v="18" actId="20577"/>
          <ac:spMkLst>
            <pc:docMk/>
            <pc:sldMk cId="0" sldId="256"/>
            <ac:spMk id="3074" creationId="{00000000-0000-0000-0000-000000000000}"/>
          </ac:spMkLst>
        </pc:spChg>
      </pc:sldChg>
      <pc:sldChg chg="modSp">
        <pc:chgData name="Laurent Cariou" userId="4453f93f-2ed2-46e8-bb8c-3237fbfdd40b" providerId="ADAL" clId="{886414CF-0B98-455D-9A8D-553B1CDA1DC6}" dt="2022-12-11T19:48:11.239" v="16"/>
        <pc:sldMkLst>
          <pc:docMk/>
          <pc:sldMk cId="3254182675" sldId="258"/>
        </pc:sldMkLst>
        <pc:spChg chg="mod">
          <ac:chgData name="Laurent Cariou" userId="4453f93f-2ed2-46e8-bb8c-3237fbfdd40b" providerId="ADAL" clId="{886414CF-0B98-455D-9A8D-553B1CDA1DC6}" dt="2022-12-11T19:48:11.239" v="16"/>
          <ac:spMkLst>
            <pc:docMk/>
            <pc:sldMk cId="3254182675" sldId="258"/>
            <ac:spMk id="7" creationId="{4F62ADF5-BC8B-4EF4-B4E8-C355611EECFF}"/>
          </ac:spMkLst>
        </pc:spChg>
      </pc:sldChg>
      <pc:sldChg chg="modSp">
        <pc:chgData name="Laurent Cariou" userId="4453f93f-2ed2-46e8-bb8c-3237fbfdd40b" providerId="ADAL" clId="{886414CF-0B98-455D-9A8D-553B1CDA1DC6}" dt="2022-12-11T19:48:11.239" v="16"/>
        <pc:sldMkLst>
          <pc:docMk/>
          <pc:sldMk cId="3136880362" sldId="260"/>
        </pc:sldMkLst>
        <pc:spChg chg="mod">
          <ac:chgData name="Laurent Cariou" userId="4453f93f-2ed2-46e8-bb8c-3237fbfdd40b" providerId="ADAL" clId="{886414CF-0B98-455D-9A8D-553B1CDA1DC6}" dt="2022-12-11T19:48:11.239" v="16"/>
          <ac:spMkLst>
            <pc:docMk/>
            <pc:sldMk cId="3136880362" sldId="260"/>
            <ac:spMk id="7" creationId="{733EE7F5-4D25-4915-8021-FD9EE23E2C32}"/>
          </ac:spMkLst>
        </pc:spChg>
      </pc:sldChg>
      <pc:sldChg chg="modSp">
        <pc:chgData name="Laurent Cariou" userId="4453f93f-2ed2-46e8-bb8c-3237fbfdd40b" providerId="ADAL" clId="{886414CF-0B98-455D-9A8D-553B1CDA1DC6}" dt="2022-12-11T19:48:11.239" v="16"/>
        <pc:sldMkLst>
          <pc:docMk/>
          <pc:sldMk cId="1676196551" sldId="261"/>
        </pc:sldMkLst>
        <pc:spChg chg="mod">
          <ac:chgData name="Laurent Cariou" userId="4453f93f-2ed2-46e8-bb8c-3237fbfdd40b" providerId="ADAL" clId="{886414CF-0B98-455D-9A8D-553B1CDA1DC6}" dt="2022-12-11T19:48:11.239" v="16"/>
          <ac:spMkLst>
            <pc:docMk/>
            <pc:sldMk cId="1676196551" sldId="261"/>
            <ac:spMk id="7" creationId="{0A0F1EBF-63A8-4C75-8DB7-0D8CD44D0896}"/>
          </ac:spMkLst>
        </pc:spChg>
      </pc:sldChg>
      <pc:sldChg chg="modSp">
        <pc:chgData name="Laurent Cariou" userId="4453f93f-2ed2-46e8-bb8c-3237fbfdd40b" providerId="ADAL" clId="{886414CF-0B98-455D-9A8D-553B1CDA1DC6}" dt="2022-12-11T19:48:11.239" v="16"/>
        <pc:sldMkLst>
          <pc:docMk/>
          <pc:sldMk cId="2927177891" sldId="263"/>
        </pc:sldMkLst>
        <pc:spChg chg="mod">
          <ac:chgData name="Laurent Cariou" userId="4453f93f-2ed2-46e8-bb8c-3237fbfdd40b" providerId="ADAL" clId="{886414CF-0B98-455D-9A8D-553B1CDA1DC6}" dt="2022-12-11T19:48:11.239" v="16"/>
          <ac:spMkLst>
            <pc:docMk/>
            <pc:sldMk cId="2927177891" sldId="263"/>
            <ac:spMk id="9" creationId="{4BB4CFD1-21C6-467E-AB6E-3577A473F86D}"/>
          </ac:spMkLst>
        </pc:spChg>
      </pc:sldChg>
      <pc:sldChg chg="modSp">
        <pc:chgData name="Laurent Cariou" userId="4453f93f-2ed2-46e8-bb8c-3237fbfdd40b" providerId="ADAL" clId="{886414CF-0B98-455D-9A8D-553B1CDA1DC6}" dt="2022-12-11T19:48:11.239" v="16"/>
        <pc:sldMkLst>
          <pc:docMk/>
          <pc:sldMk cId="4277600907" sldId="264"/>
        </pc:sldMkLst>
        <pc:spChg chg="mod">
          <ac:chgData name="Laurent Cariou" userId="4453f93f-2ed2-46e8-bb8c-3237fbfdd40b" providerId="ADAL" clId="{886414CF-0B98-455D-9A8D-553B1CDA1DC6}" dt="2022-12-11T19:48:11.239" v="16"/>
          <ac:spMkLst>
            <pc:docMk/>
            <pc:sldMk cId="4277600907" sldId="264"/>
            <ac:spMk id="8" creationId="{B2C4C695-AFB3-4956-B721-DB0805BA0685}"/>
          </ac:spMkLst>
        </pc:spChg>
      </pc:sldChg>
      <pc:sldChg chg="modSp">
        <pc:chgData name="Laurent Cariou" userId="4453f93f-2ed2-46e8-bb8c-3237fbfdd40b" providerId="ADAL" clId="{886414CF-0B98-455D-9A8D-553B1CDA1DC6}" dt="2022-12-11T19:48:11.239" v="16"/>
        <pc:sldMkLst>
          <pc:docMk/>
          <pc:sldMk cId="2436815634" sldId="265"/>
        </pc:sldMkLst>
        <pc:spChg chg="mod">
          <ac:chgData name="Laurent Cariou" userId="4453f93f-2ed2-46e8-bb8c-3237fbfdd40b" providerId="ADAL" clId="{886414CF-0B98-455D-9A8D-553B1CDA1DC6}" dt="2022-12-11T19:48:11.239" v="16"/>
          <ac:spMkLst>
            <pc:docMk/>
            <pc:sldMk cId="2436815634" sldId="265"/>
            <ac:spMk id="9" creationId="{535943CE-0A57-43F4-9844-46B4091CBC16}"/>
          </ac:spMkLst>
        </pc:spChg>
      </pc:sldChg>
      <pc:sldChg chg="modSp">
        <pc:chgData name="Laurent Cariou" userId="4453f93f-2ed2-46e8-bb8c-3237fbfdd40b" providerId="ADAL" clId="{886414CF-0B98-455D-9A8D-553B1CDA1DC6}" dt="2022-12-11T19:48:11.239" v="16"/>
        <pc:sldMkLst>
          <pc:docMk/>
          <pc:sldMk cId="2400177835" sldId="266"/>
        </pc:sldMkLst>
        <pc:spChg chg="mod">
          <ac:chgData name="Laurent Cariou" userId="4453f93f-2ed2-46e8-bb8c-3237fbfdd40b" providerId="ADAL" clId="{886414CF-0B98-455D-9A8D-553B1CDA1DC6}" dt="2022-12-11T19:48:11.239" v="16"/>
          <ac:spMkLst>
            <pc:docMk/>
            <pc:sldMk cId="2400177835" sldId="266"/>
            <ac:spMk id="8" creationId="{C5505616-1CE2-43B4-878B-31634EEB6CA7}"/>
          </ac:spMkLst>
        </pc:spChg>
      </pc:sldChg>
      <pc:sldChg chg="modSp">
        <pc:chgData name="Laurent Cariou" userId="4453f93f-2ed2-46e8-bb8c-3237fbfdd40b" providerId="ADAL" clId="{886414CF-0B98-455D-9A8D-553B1CDA1DC6}" dt="2022-12-11T19:48:11.239" v="16"/>
        <pc:sldMkLst>
          <pc:docMk/>
          <pc:sldMk cId="3976818858" sldId="269"/>
        </pc:sldMkLst>
        <pc:spChg chg="mod">
          <ac:chgData name="Laurent Cariou" userId="4453f93f-2ed2-46e8-bb8c-3237fbfdd40b" providerId="ADAL" clId="{886414CF-0B98-455D-9A8D-553B1CDA1DC6}" dt="2022-12-11T19:48:11.239" v="16"/>
          <ac:spMkLst>
            <pc:docMk/>
            <pc:sldMk cId="3976818858" sldId="269"/>
            <ac:spMk id="6" creationId="{00000000-0000-0000-0000-000000000000}"/>
          </ac:spMkLst>
        </pc:spChg>
      </pc:sldChg>
      <pc:sldChg chg="modSp">
        <pc:chgData name="Laurent Cariou" userId="4453f93f-2ed2-46e8-bb8c-3237fbfdd40b" providerId="ADAL" clId="{886414CF-0B98-455D-9A8D-553B1CDA1DC6}" dt="2022-12-11T19:48:11.239" v="16"/>
        <pc:sldMkLst>
          <pc:docMk/>
          <pc:sldMk cId="3387863760" sldId="270"/>
        </pc:sldMkLst>
        <pc:spChg chg="mod">
          <ac:chgData name="Laurent Cariou" userId="4453f93f-2ed2-46e8-bb8c-3237fbfdd40b" providerId="ADAL" clId="{886414CF-0B98-455D-9A8D-553B1CDA1DC6}" dt="2022-12-11T19:48:11.239" v="16"/>
          <ac:spMkLst>
            <pc:docMk/>
            <pc:sldMk cId="3387863760" sldId="270"/>
            <ac:spMk id="8" creationId="{B1C9D975-9B89-429E-A2AD-175C2CE0D83A}"/>
          </ac:spMkLst>
        </pc:spChg>
      </pc:sldChg>
      <pc:sldChg chg="modSp mod">
        <pc:chgData name="Laurent Cariou" userId="4453f93f-2ed2-46e8-bb8c-3237fbfdd40b" providerId="ADAL" clId="{886414CF-0B98-455D-9A8D-553B1CDA1DC6}" dt="2022-12-11T19:49:13.643" v="51" actId="20577"/>
        <pc:sldMkLst>
          <pc:docMk/>
          <pc:sldMk cId="2243228416" sldId="299"/>
        </pc:sldMkLst>
        <pc:spChg chg="mod">
          <ac:chgData name="Laurent Cariou" userId="4453f93f-2ed2-46e8-bb8c-3237fbfdd40b" providerId="ADAL" clId="{886414CF-0B98-455D-9A8D-553B1CDA1DC6}" dt="2022-12-11T19:48:11.239" v="16"/>
          <ac:spMkLst>
            <pc:docMk/>
            <pc:sldMk cId="2243228416" sldId="299"/>
            <ac:spMk id="8" creationId="{ADA0A8BA-AA59-4AB6-9BD0-89E3B2E275F5}"/>
          </ac:spMkLst>
        </pc:spChg>
        <pc:spChg chg="mod">
          <ac:chgData name="Laurent Cariou" userId="4453f93f-2ed2-46e8-bb8c-3237fbfdd40b" providerId="ADAL" clId="{886414CF-0B98-455D-9A8D-553B1CDA1DC6}" dt="2022-12-11T19:49:13.643" v="51" actId="20577"/>
          <ac:spMkLst>
            <pc:docMk/>
            <pc:sldMk cId="2243228416" sldId="299"/>
            <ac:spMk id="17" creationId="{442A1050-6527-4B2E-A943-E125D6B48B52}"/>
          </ac:spMkLst>
        </pc:spChg>
      </pc:sldChg>
      <pc:sldChg chg="modSp">
        <pc:chgData name="Laurent Cariou" userId="4453f93f-2ed2-46e8-bb8c-3237fbfdd40b" providerId="ADAL" clId="{886414CF-0B98-455D-9A8D-553B1CDA1DC6}" dt="2022-12-11T19:48:11.239" v="16"/>
        <pc:sldMkLst>
          <pc:docMk/>
          <pc:sldMk cId="1908471061" sldId="328"/>
        </pc:sldMkLst>
        <pc:spChg chg="mod">
          <ac:chgData name="Laurent Cariou" userId="4453f93f-2ed2-46e8-bb8c-3237fbfdd40b" providerId="ADAL" clId="{886414CF-0B98-455D-9A8D-553B1CDA1DC6}" dt="2022-12-11T19:48:11.239" v="16"/>
          <ac:spMkLst>
            <pc:docMk/>
            <pc:sldMk cId="1908471061" sldId="328"/>
            <ac:spMk id="6" creationId="{FCA6EDD1-4720-45B9-8B18-08C7AF47C492}"/>
          </ac:spMkLst>
        </pc:spChg>
      </pc:sldChg>
      <pc:sldChg chg="modSp">
        <pc:chgData name="Laurent Cariou" userId="4453f93f-2ed2-46e8-bb8c-3237fbfdd40b" providerId="ADAL" clId="{886414CF-0B98-455D-9A8D-553B1CDA1DC6}" dt="2022-12-11T19:48:11.239" v="16"/>
        <pc:sldMkLst>
          <pc:docMk/>
          <pc:sldMk cId="15571502" sldId="330"/>
        </pc:sldMkLst>
        <pc:spChg chg="mod">
          <ac:chgData name="Laurent Cariou" userId="4453f93f-2ed2-46e8-bb8c-3237fbfdd40b" providerId="ADAL" clId="{886414CF-0B98-455D-9A8D-553B1CDA1DC6}" dt="2022-12-11T19:48:11.239" v="16"/>
          <ac:spMkLst>
            <pc:docMk/>
            <pc:sldMk cId="15571502" sldId="330"/>
            <ac:spMk id="6" creationId="{5C48BDE3-7807-417F-A4F1-5356D38590CA}"/>
          </ac:spMkLst>
        </pc:spChg>
      </pc:sldChg>
      <pc:sldChg chg="modSp">
        <pc:chgData name="Laurent Cariou" userId="4453f93f-2ed2-46e8-bb8c-3237fbfdd40b" providerId="ADAL" clId="{886414CF-0B98-455D-9A8D-553B1CDA1DC6}" dt="2022-12-11T19:48:11.239" v="16"/>
        <pc:sldMkLst>
          <pc:docMk/>
          <pc:sldMk cId="3200711991" sldId="331"/>
        </pc:sldMkLst>
        <pc:spChg chg="mod">
          <ac:chgData name="Laurent Cariou" userId="4453f93f-2ed2-46e8-bb8c-3237fbfdd40b" providerId="ADAL" clId="{886414CF-0B98-455D-9A8D-553B1CDA1DC6}" dt="2022-12-11T19:48:11.239" v="16"/>
          <ac:spMkLst>
            <pc:docMk/>
            <pc:sldMk cId="3200711991" sldId="331"/>
            <ac:spMk id="6" creationId="{C3BF5992-FFFD-4B64-900D-0590BA3C03CE}"/>
          </ac:spMkLst>
        </pc:spChg>
      </pc:sldChg>
      <pc:sldChg chg="modSp">
        <pc:chgData name="Laurent Cariou" userId="4453f93f-2ed2-46e8-bb8c-3237fbfdd40b" providerId="ADAL" clId="{886414CF-0B98-455D-9A8D-553B1CDA1DC6}" dt="2022-12-11T19:48:11.239" v="16"/>
        <pc:sldMkLst>
          <pc:docMk/>
          <pc:sldMk cId="2409609221" sldId="332"/>
        </pc:sldMkLst>
        <pc:spChg chg="mod">
          <ac:chgData name="Laurent Cariou" userId="4453f93f-2ed2-46e8-bb8c-3237fbfdd40b" providerId="ADAL" clId="{886414CF-0B98-455D-9A8D-553B1CDA1DC6}" dt="2022-12-11T19:48:11.239" v="16"/>
          <ac:spMkLst>
            <pc:docMk/>
            <pc:sldMk cId="2409609221" sldId="332"/>
            <ac:spMk id="6" creationId="{2B4D6F20-084B-4EE9-AD6D-290838010348}"/>
          </ac:spMkLst>
        </pc:spChg>
      </pc:sldChg>
      <pc:sldChg chg="modSp">
        <pc:chgData name="Laurent Cariou" userId="4453f93f-2ed2-46e8-bb8c-3237fbfdd40b" providerId="ADAL" clId="{886414CF-0B98-455D-9A8D-553B1CDA1DC6}" dt="2022-12-11T19:48:11.239" v="16"/>
        <pc:sldMkLst>
          <pc:docMk/>
          <pc:sldMk cId="1706072776" sldId="334"/>
        </pc:sldMkLst>
        <pc:spChg chg="mod">
          <ac:chgData name="Laurent Cariou" userId="4453f93f-2ed2-46e8-bb8c-3237fbfdd40b" providerId="ADAL" clId="{886414CF-0B98-455D-9A8D-553B1CDA1DC6}" dt="2022-12-11T19:48:11.239" v="16"/>
          <ac:spMkLst>
            <pc:docMk/>
            <pc:sldMk cId="1706072776" sldId="334"/>
            <ac:spMk id="6" creationId="{BB0A0FD2-1910-45A5-B2D0-6B427FDC767A}"/>
          </ac:spMkLst>
        </pc:spChg>
      </pc:sldChg>
      <pc:sldChg chg="modSp">
        <pc:chgData name="Laurent Cariou" userId="4453f93f-2ed2-46e8-bb8c-3237fbfdd40b" providerId="ADAL" clId="{886414CF-0B98-455D-9A8D-553B1CDA1DC6}" dt="2022-12-11T19:48:11.239" v="16"/>
        <pc:sldMkLst>
          <pc:docMk/>
          <pc:sldMk cId="3977221359" sldId="340"/>
        </pc:sldMkLst>
        <pc:spChg chg="mod">
          <ac:chgData name="Laurent Cariou" userId="4453f93f-2ed2-46e8-bb8c-3237fbfdd40b" providerId="ADAL" clId="{886414CF-0B98-455D-9A8D-553B1CDA1DC6}" dt="2022-12-11T19:48:11.239" v="16"/>
          <ac:spMkLst>
            <pc:docMk/>
            <pc:sldMk cId="3977221359" sldId="340"/>
            <ac:spMk id="6" creationId="{BC264D22-EE96-4B0F-90AA-B4358FF19246}"/>
          </ac:spMkLst>
        </pc:spChg>
      </pc:sldChg>
      <pc:sldChg chg="modSp">
        <pc:chgData name="Laurent Cariou" userId="4453f93f-2ed2-46e8-bb8c-3237fbfdd40b" providerId="ADAL" clId="{886414CF-0B98-455D-9A8D-553B1CDA1DC6}" dt="2022-12-11T19:48:11.239" v="16"/>
        <pc:sldMkLst>
          <pc:docMk/>
          <pc:sldMk cId="4012074164" sldId="347"/>
        </pc:sldMkLst>
        <pc:spChg chg="mod">
          <ac:chgData name="Laurent Cariou" userId="4453f93f-2ed2-46e8-bb8c-3237fbfdd40b" providerId="ADAL" clId="{886414CF-0B98-455D-9A8D-553B1CDA1DC6}" dt="2022-12-11T19:48:11.239" v="16"/>
          <ac:spMkLst>
            <pc:docMk/>
            <pc:sldMk cId="4012074164" sldId="347"/>
            <ac:spMk id="3" creationId="{D20906E0-F900-4991-83B1-675F5B67FA2D}"/>
          </ac:spMkLst>
        </pc:spChg>
      </pc:sldChg>
      <pc:sldChg chg="modSp mod">
        <pc:chgData name="Laurent Cariou" userId="4453f93f-2ed2-46e8-bb8c-3237fbfdd40b" providerId="ADAL" clId="{886414CF-0B98-455D-9A8D-553B1CDA1DC6}" dt="2022-12-11T19:49:30.338" v="56" actId="20577"/>
        <pc:sldMkLst>
          <pc:docMk/>
          <pc:sldMk cId="3930036297" sldId="356"/>
        </pc:sldMkLst>
        <pc:spChg chg="mod">
          <ac:chgData name="Laurent Cariou" userId="4453f93f-2ed2-46e8-bb8c-3237fbfdd40b" providerId="ADAL" clId="{886414CF-0B98-455D-9A8D-553B1CDA1DC6}" dt="2022-12-11T19:49:30.338" v="56" actId="20577"/>
          <ac:spMkLst>
            <pc:docMk/>
            <pc:sldMk cId="3930036297" sldId="356"/>
            <ac:spMk id="3" creationId="{DFB0BA47-D7B6-4F95-932E-A7AA615BC440}"/>
          </ac:spMkLst>
        </pc:spChg>
        <pc:spChg chg="mod">
          <ac:chgData name="Laurent Cariou" userId="4453f93f-2ed2-46e8-bb8c-3237fbfdd40b" providerId="ADAL" clId="{886414CF-0B98-455D-9A8D-553B1CDA1DC6}" dt="2022-12-11T19:48:11.239" v="16"/>
          <ac:spMkLst>
            <pc:docMk/>
            <pc:sldMk cId="3930036297" sldId="356"/>
            <ac:spMk id="6" creationId="{974B2026-97FB-40D2-8F22-7E6D319B4EA2}"/>
          </ac:spMkLst>
        </pc:spChg>
      </pc:sldChg>
      <pc:sldChg chg="modSp mod">
        <pc:chgData name="Laurent Cariou" userId="4453f93f-2ed2-46e8-bb8c-3237fbfdd40b" providerId="ADAL" clId="{886414CF-0B98-455D-9A8D-553B1CDA1DC6}" dt="2022-12-11T19:48:35.524" v="46" actId="20577"/>
        <pc:sldMkLst>
          <pc:docMk/>
          <pc:sldMk cId="1968720319" sldId="2366"/>
        </pc:sldMkLst>
        <pc:spChg chg="mod">
          <ac:chgData name="Laurent Cariou" userId="4453f93f-2ed2-46e8-bb8c-3237fbfdd40b" providerId="ADAL" clId="{886414CF-0B98-455D-9A8D-553B1CDA1DC6}" dt="2022-12-11T19:48:30.890" v="39" actId="20577"/>
          <ac:spMkLst>
            <pc:docMk/>
            <pc:sldMk cId="1968720319" sldId="2366"/>
            <ac:spMk id="2" creationId="{00000000-0000-0000-0000-000000000000}"/>
          </ac:spMkLst>
        </pc:spChg>
        <pc:spChg chg="mod">
          <ac:chgData name="Laurent Cariou" userId="4453f93f-2ed2-46e8-bb8c-3237fbfdd40b" providerId="ADAL" clId="{886414CF-0B98-455D-9A8D-553B1CDA1DC6}" dt="2022-12-11T19:48:35.524" v="46" actId="20577"/>
          <ac:spMkLst>
            <pc:docMk/>
            <pc:sldMk cId="1968720319" sldId="2366"/>
            <ac:spMk id="3" creationId="{00000000-0000-0000-0000-000000000000}"/>
          </ac:spMkLst>
        </pc:spChg>
        <pc:spChg chg="mod">
          <ac:chgData name="Laurent Cariou" userId="4453f93f-2ed2-46e8-bb8c-3237fbfdd40b" providerId="ADAL" clId="{886414CF-0B98-455D-9A8D-553B1CDA1DC6}" dt="2022-12-11T19:48:11.239" v="16"/>
          <ac:spMkLst>
            <pc:docMk/>
            <pc:sldMk cId="1968720319" sldId="2366"/>
            <ac:spMk id="6" creationId="{00000000-0000-0000-0000-000000000000}"/>
          </ac:spMkLst>
        </pc:spChg>
      </pc:sldChg>
      <pc:sldChg chg="modSp">
        <pc:chgData name="Laurent Cariou" userId="4453f93f-2ed2-46e8-bb8c-3237fbfdd40b" providerId="ADAL" clId="{886414CF-0B98-455D-9A8D-553B1CDA1DC6}" dt="2022-12-11T19:48:11.239" v="16"/>
        <pc:sldMkLst>
          <pc:docMk/>
          <pc:sldMk cId="1612264332" sldId="2367"/>
        </pc:sldMkLst>
        <pc:spChg chg="mod">
          <ac:chgData name="Laurent Cariou" userId="4453f93f-2ed2-46e8-bb8c-3237fbfdd40b" providerId="ADAL" clId="{886414CF-0B98-455D-9A8D-553B1CDA1DC6}" dt="2022-12-11T19:48:11.239" v="16"/>
          <ac:spMkLst>
            <pc:docMk/>
            <pc:sldMk cId="1612264332" sldId="2367"/>
            <ac:spMk id="6" creationId="{BB0A0FD2-1910-45A5-B2D0-6B427FDC767A}"/>
          </ac:spMkLst>
        </pc:spChg>
      </pc:sldChg>
      <pc:sldChg chg="modSp">
        <pc:chgData name="Laurent Cariou" userId="4453f93f-2ed2-46e8-bb8c-3237fbfdd40b" providerId="ADAL" clId="{886414CF-0B98-455D-9A8D-553B1CDA1DC6}" dt="2022-12-11T19:48:11.239" v="16"/>
        <pc:sldMkLst>
          <pc:docMk/>
          <pc:sldMk cId="271656402" sldId="2369"/>
        </pc:sldMkLst>
        <pc:spChg chg="mod">
          <ac:chgData name="Laurent Cariou" userId="4453f93f-2ed2-46e8-bb8c-3237fbfdd40b" providerId="ADAL" clId="{886414CF-0B98-455D-9A8D-553B1CDA1DC6}" dt="2022-12-11T19:48:11.239" v="16"/>
          <ac:spMkLst>
            <pc:docMk/>
            <pc:sldMk cId="271656402" sldId="2369"/>
            <ac:spMk id="3" creationId="{84A90D14-1667-43DF-B424-013F19C68F38}"/>
          </ac:spMkLst>
        </pc:spChg>
      </pc:sldChg>
      <pc:sldMasterChg chg="modSp mod modSldLayout">
        <pc:chgData name="Laurent Cariou" userId="4453f93f-2ed2-46e8-bb8c-3237fbfdd40b" providerId="ADAL" clId="{886414CF-0B98-455D-9A8D-553B1CDA1DC6}" dt="2022-12-11T19:48:11.239" v="16"/>
        <pc:sldMasterMkLst>
          <pc:docMk/>
          <pc:sldMasterMk cId="0" sldId="2147483648"/>
        </pc:sldMasterMkLst>
        <pc:spChg chg="mod">
          <ac:chgData name="Laurent Cariou" userId="4453f93f-2ed2-46e8-bb8c-3237fbfdd40b" providerId="ADAL" clId="{886414CF-0B98-455D-9A8D-553B1CDA1DC6}" dt="2022-12-11T19:47:48.195" v="7" actId="20577"/>
          <ac:spMkLst>
            <pc:docMk/>
            <pc:sldMasterMk cId="0" sldId="2147483648"/>
            <ac:spMk id="10" creationId="{00000000-0000-0000-0000-000000000000}"/>
          </ac:spMkLst>
        </pc:spChg>
        <pc:spChg chg="mod">
          <ac:chgData name="Laurent Cariou" userId="4453f93f-2ed2-46e8-bb8c-3237fbfdd40b" providerId="ADAL" clId="{886414CF-0B98-455D-9A8D-553B1CDA1DC6}" dt="2022-12-11T19:47:52.201" v="15" actId="20577"/>
          <ac:spMkLst>
            <pc:docMk/>
            <pc:sldMasterMk cId="0" sldId="2147483648"/>
            <ac:spMk id="1027" creationId="{00000000-0000-0000-0000-000000000000}"/>
          </ac:spMkLst>
        </pc:spChg>
        <pc:sldLayoutChg chg="modSp">
          <pc:chgData name="Laurent Cariou" userId="4453f93f-2ed2-46e8-bb8c-3237fbfdd40b" providerId="ADAL" clId="{886414CF-0B98-455D-9A8D-553B1CDA1DC6}" dt="2022-12-11T19:48:11.239" v="16"/>
          <pc:sldLayoutMkLst>
            <pc:docMk/>
            <pc:sldMasterMk cId="0" sldId="2147483648"/>
            <pc:sldLayoutMk cId="0" sldId="2147483649"/>
          </pc:sldLayoutMkLst>
          <pc:spChg chg="mod">
            <ac:chgData name="Laurent Cariou" userId="4453f93f-2ed2-46e8-bb8c-3237fbfdd40b" providerId="ADAL" clId="{886414CF-0B98-455D-9A8D-553B1CDA1DC6}" dt="2022-12-11T19:48:11.239" v="16"/>
            <ac:spMkLst>
              <pc:docMk/>
              <pc:sldMasterMk cId="0" sldId="2147483648"/>
              <pc:sldLayoutMk cId="0" sldId="2147483649"/>
              <ac:spMk id="4" creationId="{00000000-0000-0000-0000-000000000000}"/>
            </ac:spMkLst>
          </pc:spChg>
        </pc:sldLayoutChg>
        <pc:sldLayoutChg chg="modSp">
          <pc:chgData name="Laurent Cariou" userId="4453f93f-2ed2-46e8-bb8c-3237fbfdd40b" providerId="ADAL" clId="{886414CF-0B98-455D-9A8D-553B1CDA1DC6}" dt="2022-12-11T19:48:11.239" v="16"/>
          <pc:sldLayoutMkLst>
            <pc:docMk/>
            <pc:sldMasterMk cId="0" sldId="2147483648"/>
            <pc:sldLayoutMk cId="0" sldId="2147483650"/>
          </pc:sldLayoutMkLst>
          <pc:spChg chg="mod">
            <ac:chgData name="Laurent Cariou" userId="4453f93f-2ed2-46e8-bb8c-3237fbfdd40b" providerId="ADAL" clId="{886414CF-0B98-455D-9A8D-553B1CDA1DC6}" dt="2022-12-11T19:48:11.239" v="16"/>
            <ac:spMkLst>
              <pc:docMk/>
              <pc:sldMasterMk cId="0" sldId="2147483648"/>
              <pc:sldLayoutMk cId="0" sldId="2147483650"/>
              <ac:spMk id="12" creationId="{00000000-0000-0000-0000-000000000000}"/>
            </ac:spMkLst>
          </pc:spChg>
        </pc:sldLayoutChg>
        <pc:sldLayoutChg chg="modSp">
          <pc:chgData name="Laurent Cariou" userId="4453f93f-2ed2-46e8-bb8c-3237fbfdd40b" providerId="ADAL" clId="{886414CF-0B98-455D-9A8D-553B1CDA1DC6}" dt="2022-12-11T19:48:11.239" v="16"/>
          <pc:sldLayoutMkLst>
            <pc:docMk/>
            <pc:sldMasterMk cId="0" sldId="2147483648"/>
            <pc:sldLayoutMk cId="0" sldId="2147483651"/>
          </pc:sldLayoutMkLst>
          <pc:spChg chg="mod">
            <ac:chgData name="Laurent Cariou" userId="4453f93f-2ed2-46e8-bb8c-3237fbfdd40b" providerId="ADAL" clId="{886414CF-0B98-455D-9A8D-553B1CDA1DC6}" dt="2022-12-11T19:48:11.239" v="16"/>
            <ac:spMkLst>
              <pc:docMk/>
              <pc:sldMasterMk cId="0" sldId="2147483648"/>
              <pc:sldLayoutMk cId="0" sldId="2147483651"/>
              <ac:spMk id="4" creationId="{00000000-0000-0000-0000-000000000000}"/>
            </ac:spMkLst>
          </pc:spChg>
        </pc:sldLayoutChg>
        <pc:sldLayoutChg chg="modSp">
          <pc:chgData name="Laurent Cariou" userId="4453f93f-2ed2-46e8-bb8c-3237fbfdd40b" providerId="ADAL" clId="{886414CF-0B98-455D-9A8D-553B1CDA1DC6}" dt="2022-12-11T19:48:11.239" v="16"/>
          <pc:sldLayoutMkLst>
            <pc:docMk/>
            <pc:sldMasterMk cId="0" sldId="2147483648"/>
            <pc:sldLayoutMk cId="0" sldId="2147483652"/>
          </pc:sldLayoutMkLst>
          <pc:spChg chg="mod">
            <ac:chgData name="Laurent Cariou" userId="4453f93f-2ed2-46e8-bb8c-3237fbfdd40b" providerId="ADAL" clId="{886414CF-0B98-455D-9A8D-553B1CDA1DC6}" dt="2022-12-11T19:48:11.239" v="16"/>
            <ac:spMkLst>
              <pc:docMk/>
              <pc:sldMasterMk cId="0" sldId="2147483648"/>
              <pc:sldLayoutMk cId="0" sldId="2147483652"/>
              <ac:spMk id="5" creationId="{00000000-0000-0000-0000-000000000000}"/>
            </ac:spMkLst>
          </pc:spChg>
        </pc:sldLayoutChg>
        <pc:sldLayoutChg chg="modSp">
          <pc:chgData name="Laurent Cariou" userId="4453f93f-2ed2-46e8-bb8c-3237fbfdd40b" providerId="ADAL" clId="{886414CF-0B98-455D-9A8D-553B1CDA1DC6}" dt="2022-12-11T19:48:11.239" v="16"/>
          <pc:sldLayoutMkLst>
            <pc:docMk/>
            <pc:sldMasterMk cId="0" sldId="2147483648"/>
            <pc:sldLayoutMk cId="0" sldId="2147483654"/>
          </pc:sldLayoutMkLst>
          <pc:spChg chg="mod">
            <ac:chgData name="Laurent Cariou" userId="4453f93f-2ed2-46e8-bb8c-3237fbfdd40b" providerId="ADAL" clId="{886414CF-0B98-455D-9A8D-553B1CDA1DC6}" dt="2022-12-11T19:48:11.239" v="16"/>
            <ac:spMkLst>
              <pc:docMk/>
              <pc:sldMasterMk cId="0" sldId="2147483648"/>
              <pc:sldLayoutMk cId="0" sldId="2147483654"/>
              <ac:spMk id="3" creationId="{00000000-0000-0000-0000-000000000000}"/>
            </ac:spMkLst>
          </pc:spChg>
        </pc:sldLayoutChg>
        <pc:sldLayoutChg chg="modSp">
          <pc:chgData name="Laurent Cariou" userId="4453f93f-2ed2-46e8-bb8c-3237fbfdd40b" providerId="ADAL" clId="{886414CF-0B98-455D-9A8D-553B1CDA1DC6}" dt="2022-12-11T19:48:11.239" v="16"/>
          <pc:sldLayoutMkLst>
            <pc:docMk/>
            <pc:sldMasterMk cId="0" sldId="2147483648"/>
            <pc:sldLayoutMk cId="0" sldId="2147483655"/>
          </pc:sldLayoutMkLst>
          <pc:spChg chg="mod">
            <ac:chgData name="Laurent Cariou" userId="4453f93f-2ed2-46e8-bb8c-3237fbfdd40b" providerId="ADAL" clId="{886414CF-0B98-455D-9A8D-553B1CDA1DC6}" dt="2022-12-11T19:48:11.239" v="16"/>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78381DE9-BDC7-4266-9704-8C53401FE7B2}"/>
    <pc:docChg chg="undo custSel delSld modSld modMainMaster">
      <pc:chgData name="Cariou, Laurent" userId="4453f93f-2ed2-46e8-bb8c-3237fbfdd40b" providerId="ADAL" clId="{78381DE9-BDC7-4266-9704-8C53401FE7B2}" dt="2022-10-10T11:57:22.030" v="71" actId="20577"/>
      <pc:docMkLst>
        <pc:docMk/>
      </pc:docMkLst>
      <pc:sldChg chg="modSp mod">
        <pc:chgData name="Cariou, Laurent" userId="4453f93f-2ed2-46e8-bb8c-3237fbfdd40b" providerId="ADAL" clId="{78381DE9-BDC7-4266-9704-8C53401FE7B2}" dt="2022-10-10T11:51:18.236" v="16" actId="6549"/>
        <pc:sldMkLst>
          <pc:docMk/>
          <pc:sldMk cId="0" sldId="256"/>
        </pc:sldMkLst>
        <pc:spChg chg="mod">
          <ac:chgData name="Cariou, Laurent" userId="4453f93f-2ed2-46e8-bb8c-3237fbfdd40b" providerId="ADAL" clId="{78381DE9-BDC7-4266-9704-8C53401FE7B2}" dt="2022-10-10T11:51:09.933" v="8"/>
          <ac:spMkLst>
            <pc:docMk/>
            <pc:sldMk cId="0" sldId="256"/>
            <ac:spMk id="6" creationId="{00000000-0000-0000-0000-000000000000}"/>
          </ac:spMkLst>
        </pc:spChg>
        <pc:spChg chg="mod">
          <ac:chgData name="Cariou, Laurent" userId="4453f93f-2ed2-46e8-bb8c-3237fbfdd40b" providerId="ADAL" clId="{78381DE9-BDC7-4266-9704-8C53401FE7B2}" dt="2022-10-10T11:51:09.933" v="8"/>
          <ac:spMkLst>
            <pc:docMk/>
            <pc:sldMk cId="0" sldId="256"/>
            <ac:spMk id="3073" creationId="{00000000-0000-0000-0000-000000000000}"/>
          </ac:spMkLst>
        </pc:spChg>
        <pc:spChg chg="mod">
          <ac:chgData name="Cariou, Laurent" userId="4453f93f-2ed2-46e8-bb8c-3237fbfdd40b" providerId="ADAL" clId="{78381DE9-BDC7-4266-9704-8C53401FE7B2}" dt="2022-10-10T11:51:18.236" v="16" actId="6549"/>
          <ac:spMkLst>
            <pc:docMk/>
            <pc:sldMk cId="0" sldId="256"/>
            <ac:spMk id="3074" creationId="{00000000-0000-0000-0000-000000000000}"/>
          </ac:spMkLst>
        </pc:spChg>
      </pc:sldChg>
      <pc:sldChg chg="modSp">
        <pc:chgData name="Cariou, Laurent" userId="4453f93f-2ed2-46e8-bb8c-3237fbfdd40b" providerId="ADAL" clId="{78381DE9-BDC7-4266-9704-8C53401FE7B2}" dt="2022-10-10T11:51:09.933" v="8"/>
        <pc:sldMkLst>
          <pc:docMk/>
          <pc:sldMk cId="3254182675" sldId="258"/>
        </pc:sldMkLst>
        <pc:spChg chg="mod">
          <ac:chgData name="Cariou, Laurent" userId="4453f93f-2ed2-46e8-bb8c-3237fbfdd40b" providerId="ADAL" clId="{78381DE9-BDC7-4266-9704-8C53401FE7B2}" dt="2022-10-10T11:51:09.933" v="8"/>
          <ac:spMkLst>
            <pc:docMk/>
            <pc:sldMk cId="3254182675" sldId="258"/>
            <ac:spMk id="7" creationId="{4F62ADF5-BC8B-4EF4-B4E8-C355611EECFF}"/>
          </ac:spMkLst>
        </pc:spChg>
      </pc:sldChg>
      <pc:sldChg chg="modSp">
        <pc:chgData name="Cariou, Laurent" userId="4453f93f-2ed2-46e8-bb8c-3237fbfdd40b" providerId="ADAL" clId="{78381DE9-BDC7-4266-9704-8C53401FE7B2}" dt="2022-10-10T11:51:09.933" v="8"/>
        <pc:sldMkLst>
          <pc:docMk/>
          <pc:sldMk cId="3136880362" sldId="260"/>
        </pc:sldMkLst>
        <pc:spChg chg="mod">
          <ac:chgData name="Cariou, Laurent" userId="4453f93f-2ed2-46e8-bb8c-3237fbfdd40b" providerId="ADAL" clId="{78381DE9-BDC7-4266-9704-8C53401FE7B2}" dt="2022-10-10T11:51:09.933" v="8"/>
          <ac:spMkLst>
            <pc:docMk/>
            <pc:sldMk cId="3136880362" sldId="260"/>
            <ac:spMk id="7" creationId="{733EE7F5-4D25-4915-8021-FD9EE23E2C32}"/>
          </ac:spMkLst>
        </pc:spChg>
      </pc:sldChg>
      <pc:sldChg chg="modSp">
        <pc:chgData name="Cariou, Laurent" userId="4453f93f-2ed2-46e8-bb8c-3237fbfdd40b" providerId="ADAL" clId="{78381DE9-BDC7-4266-9704-8C53401FE7B2}" dt="2022-10-10T11:51:09.933" v="8"/>
        <pc:sldMkLst>
          <pc:docMk/>
          <pc:sldMk cId="1676196551" sldId="261"/>
        </pc:sldMkLst>
        <pc:spChg chg="mod">
          <ac:chgData name="Cariou, Laurent" userId="4453f93f-2ed2-46e8-bb8c-3237fbfdd40b" providerId="ADAL" clId="{78381DE9-BDC7-4266-9704-8C53401FE7B2}" dt="2022-10-10T11:51:09.933" v="8"/>
          <ac:spMkLst>
            <pc:docMk/>
            <pc:sldMk cId="1676196551" sldId="261"/>
            <ac:spMk id="7" creationId="{0A0F1EBF-63A8-4C75-8DB7-0D8CD44D0896}"/>
          </ac:spMkLst>
        </pc:spChg>
      </pc:sldChg>
      <pc:sldChg chg="modSp">
        <pc:chgData name="Cariou, Laurent" userId="4453f93f-2ed2-46e8-bb8c-3237fbfdd40b" providerId="ADAL" clId="{78381DE9-BDC7-4266-9704-8C53401FE7B2}" dt="2022-10-10T11:51:09.933" v="8"/>
        <pc:sldMkLst>
          <pc:docMk/>
          <pc:sldMk cId="2927177891" sldId="263"/>
        </pc:sldMkLst>
        <pc:spChg chg="mod">
          <ac:chgData name="Cariou, Laurent" userId="4453f93f-2ed2-46e8-bb8c-3237fbfdd40b" providerId="ADAL" clId="{78381DE9-BDC7-4266-9704-8C53401FE7B2}" dt="2022-10-10T11:51:09.933" v="8"/>
          <ac:spMkLst>
            <pc:docMk/>
            <pc:sldMk cId="2927177891" sldId="263"/>
            <ac:spMk id="9" creationId="{4BB4CFD1-21C6-467E-AB6E-3577A473F86D}"/>
          </ac:spMkLst>
        </pc:spChg>
      </pc:sldChg>
      <pc:sldChg chg="modSp">
        <pc:chgData name="Cariou, Laurent" userId="4453f93f-2ed2-46e8-bb8c-3237fbfdd40b" providerId="ADAL" clId="{78381DE9-BDC7-4266-9704-8C53401FE7B2}" dt="2022-10-10T11:51:09.933" v="8"/>
        <pc:sldMkLst>
          <pc:docMk/>
          <pc:sldMk cId="4277600907" sldId="264"/>
        </pc:sldMkLst>
        <pc:spChg chg="mod">
          <ac:chgData name="Cariou, Laurent" userId="4453f93f-2ed2-46e8-bb8c-3237fbfdd40b" providerId="ADAL" clId="{78381DE9-BDC7-4266-9704-8C53401FE7B2}" dt="2022-10-10T11:51:09.933" v="8"/>
          <ac:spMkLst>
            <pc:docMk/>
            <pc:sldMk cId="4277600907" sldId="264"/>
            <ac:spMk id="8" creationId="{B2C4C695-AFB3-4956-B721-DB0805BA0685}"/>
          </ac:spMkLst>
        </pc:spChg>
      </pc:sldChg>
      <pc:sldChg chg="modSp">
        <pc:chgData name="Cariou, Laurent" userId="4453f93f-2ed2-46e8-bb8c-3237fbfdd40b" providerId="ADAL" clId="{78381DE9-BDC7-4266-9704-8C53401FE7B2}" dt="2022-10-10T11:51:09.933" v="8"/>
        <pc:sldMkLst>
          <pc:docMk/>
          <pc:sldMk cId="2436815634" sldId="265"/>
        </pc:sldMkLst>
        <pc:spChg chg="mod">
          <ac:chgData name="Cariou, Laurent" userId="4453f93f-2ed2-46e8-bb8c-3237fbfdd40b" providerId="ADAL" clId="{78381DE9-BDC7-4266-9704-8C53401FE7B2}" dt="2022-10-10T11:51:09.933" v="8"/>
          <ac:spMkLst>
            <pc:docMk/>
            <pc:sldMk cId="2436815634" sldId="265"/>
            <ac:spMk id="9" creationId="{535943CE-0A57-43F4-9844-46B4091CBC16}"/>
          </ac:spMkLst>
        </pc:spChg>
      </pc:sldChg>
      <pc:sldChg chg="modSp">
        <pc:chgData name="Cariou, Laurent" userId="4453f93f-2ed2-46e8-bb8c-3237fbfdd40b" providerId="ADAL" clId="{78381DE9-BDC7-4266-9704-8C53401FE7B2}" dt="2022-10-10T11:51:09.933" v="8"/>
        <pc:sldMkLst>
          <pc:docMk/>
          <pc:sldMk cId="2400177835" sldId="266"/>
        </pc:sldMkLst>
        <pc:spChg chg="mod">
          <ac:chgData name="Cariou, Laurent" userId="4453f93f-2ed2-46e8-bb8c-3237fbfdd40b" providerId="ADAL" clId="{78381DE9-BDC7-4266-9704-8C53401FE7B2}" dt="2022-10-10T11:51:09.933" v="8"/>
          <ac:spMkLst>
            <pc:docMk/>
            <pc:sldMk cId="2400177835" sldId="266"/>
            <ac:spMk id="8" creationId="{C5505616-1CE2-43B4-878B-31634EEB6CA7}"/>
          </ac:spMkLst>
        </pc:spChg>
      </pc:sldChg>
      <pc:sldChg chg="modSp mod">
        <pc:chgData name="Cariou, Laurent" userId="4453f93f-2ed2-46e8-bb8c-3237fbfdd40b" providerId="ADAL" clId="{78381DE9-BDC7-4266-9704-8C53401FE7B2}" dt="2022-10-10T11:56:18.787" v="47" actId="20577"/>
        <pc:sldMkLst>
          <pc:docMk/>
          <pc:sldMk cId="3976818858" sldId="269"/>
        </pc:sldMkLst>
        <pc:spChg chg="mod">
          <ac:chgData name="Cariou, Laurent" userId="4453f93f-2ed2-46e8-bb8c-3237fbfdd40b" providerId="ADAL" clId="{78381DE9-BDC7-4266-9704-8C53401FE7B2}" dt="2022-10-10T11:51:09.933" v="8"/>
          <ac:spMkLst>
            <pc:docMk/>
            <pc:sldMk cId="3976818858" sldId="269"/>
            <ac:spMk id="6" creationId="{00000000-0000-0000-0000-000000000000}"/>
          </ac:spMkLst>
        </pc:spChg>
        <pc:graphicFrameChg chg="mod modGraphic">
          <ac:chgData name="Cariou, Laurent" userId="4453f93f-2ed2-46e8-bb8c-3237fbfdd40b" providerId="ADAL" clId="{78381DE9-BDC7-4266-9704-8C53401FE7B2}" dt="2022-10-10T11:56:18.787" v="47"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78381DE9-BDC7-4266-9704-8C53401FE7B2}" dt="2022-10-10T11:51:09.933" v="8"/>
        <pc:sldMkLst>
          <pc:docMk/>
          <pc:sldMk cId="3387863760" sldId="270"/>
        </pc:sldMkLst>
        <pc:spChg chg="mod">
          <ac:chgData name="Cariou, Laurent" userId="4453f93f-2ed2-46e8-bb8c-3237fbfdd40b" providerId="ADAL" clId="{78381DE9-BDC7-4266-9704-8C53401FE7B2}" dt="2022-10-10T11:51:09.933" v="8"/>
          <ac:spMkLst>
            <pc:docMk/>
            <pc:sldMk cId="3387863760" sldId="270"/>
            <ac:spMk id="8" creationId="{B1C9D975-9B89-429E-A2AD-175C2CE0D83A}"/>
          </ac:spMkLst>
        </pc:spChg>
      </pc:sldChg>
      <pc:sldChg chg="modSp mod">
        <pc:chgData name="Cariou, Laurent" userId="4453f93f-2ed2-46e8-bb8c-3237fbfdd40b" providerId="ADAL" clId="{78381DE9-BDC7-4266-9704-8C53401FE7B2}" dt="2022-10-10T11:56:10.499" v="45" actId="20577"/>
        <pc:sldMkLst>
          <pc:docMk/>
          <pc:sldMk cId="2243228416" sldId="299"/>
        </pc:sldMkLst>
        <pc:spChg chg="mod">
          <ac:chgData name="Cariou, Laurent" userId="4453f93f-2ed2-46e8-bb8c-3237fbfdd40b" providerId="ADAL" clId="{78381DE9-BDC7-4266-9704-8C53401FE7B2}" dt="2022-10-10T11:51:09.933" v="8"/>
          <ac:spMkLst>
            <pc:docMk/>
            <pc:sldMk cId="2243228416" sldId="299"/>
            <ac:spMk id="8" creationId="{ADA0A8BA-AA59-4AB6-9BD0-89E3B2E275F5}"/>
          </ac:spMkLst>
        </pc:spChg>
        <pc:spChg chg="mod">
          <ac:chgData name="Cariou, Laurent" userId="4453f93f-2ed2-46e8-bb8c-3237fbfdd40b" providerId="ADAL" clId="{78381DE9-BDC7-4266-9704-8C53401FE7B2}" dt="2022-10-10T11:56:10.499" v="45" actId="20577"/>
          <ac:spMkLst>
            <pc:docMk/>
            <pc:sldMk cId="2243228416" sldId="299"/>
            <ac:spMk id="17" creationId="{442A1050-6527-4B2E-A943-E125D6B48B52}"/>
          </ac:spMkLst>
        </pc:spChg>
      </pc:sldChg>
      <pc:sldChg chg="modSp mod">
        <pc:chgData name="Cariou, Laurent" userId="4453f93f-2ed2-46e8-bb8c-3237fbfdd40b" providerId="ADAL" clId="{78381DE9-BDC7-4266-9704-8C53401FE7B2}" dt="2022-10-10T11:53:11.087" v="30"/>
        <pc:sldMkLst>
          <pc:docMk/>
          <pc:sldMk cId="1908471061" sldId="328"/>
        </pc:sldMkLst>
        <pc:spChg chg="mod">
          <ac:chgData name="Cariou, Laurent" userId="4453f93f-2ed2-46e8-bb8c-3237fbfdd40b" providerId="ADAL" clId="{78381DE9-BDC7-4266-9704-8C53401FE7B2}" dt="2022-10-10T11:53:11.087" v="30"/>
          <ac:spMkLst>
            <pc:docMk/>
            <pc:sldMk cId="1908471061" sldId="328"/>
            <ac:spMk id="3" creationId="{3EF9BE80-D462-4B64-8448-3B553445EDCF}"/>
          </ac:spMkLst>
        </pc:spChg>
        <pc:spChg chg="mod">
          <ac:chgData name="Cariou, Laurent" userId="4453f93f-2ed2-46e8-bb8c-3237fbfdd40b" providerId="ADAL" clId="{78381DE9-BDC7-4266-9704-8C53401FE7B2}" dt="2022-10-10T11:51:09.933" v="8"/>
          <ac:spMkLst>
            <pc:docMk/>
            <pc:sldMk cId="1908471061" sldId="328"/>
            <ac:spMk id="6" creationId="{FCA6EDD1-4720-45B9-8B18-08C7AF47C492}"/>
          </ac:spMkLst>
        </pc:spChg>
      </pc:sldChg>
      <pc:sldChg chg="modSp">
        <pc:chgData name="Cariou, Laurent" userId="4453f93f-2ed2-46e8-bb8c-3237fbfdd40b" providerId="ADAL" clId="{78381DE9-BDC7-4266-9704-8C53401FE7B2}" dt="2022-10-10T11:51:09.933" v="8"/>
        <pc:sldMkLst>
          <pc:docMk/>
          <pc:sldMk cId="15571502" sldId="330"/>
        </pc:sldMkLst>
        <pc:spChg chg="mod">
          <ac:chgData name="Cariou, Laurent" userId="4453f93f-2ed2-46e8-bb8c-3237fbfdd40b" providerId="ADAL" clId="{78381DE9-BDC7-4266-9704-8C53401FE7B2}" dt="2022-10-10T11:51:09.933" v="8"/>
          <ac:spMkLst>
            <pc:docMk/>
            <pc:sldMk cId="15571502" sldId="330"/>
            <ac:spMk id="6" creationId="{5C48BDE3-7807-417F-A4F1-5356D38590CA}"/>
          </ac:spMkLst>
        </pc:spChg>
      </pc:sldChg>
      <pc:sldChg chg="modSp">
        <pc:chgData name="Cariou, Laurent" userId="4453f93f-2ed2-46e8-bb8c-3237fbfdd40b" providerId="ADAL" clId="{78381DE9-BDC7-4266-9704-8C53401FE7B2}" dt="2022-10-10T11:51:09.933" v="8"/>
        <pc:sldMkLst>
          <pc:docMk/>
          <pc:sldMk cId="3200711991" sldId="331"/>
        </pc:sldMkLst>
        <pc:spChg chg="mod">
          <ac:chgData name="Cariou, Laurent" userId="4453f93f-2ed2-46e8-bb8c-3237fbfdd40b" providerId="ADAL" clId="{78381DE9-BDC7-4266-9704-8C53401FE7B2}" dt="2022-10-10T11:51:09.933" v="8"/>
          <ac:spMkLst>
            <pc:docMk/>
            <pc:sldMk cId="3200711991" sldId="331"/>
            <ac:spMk id="6" creationId="{C3BF5992-FFFD-4B64-900D-0590BA3C03CE}"/>
          </ac:spMkLst>
        </pc:spChg>
      </pc:sldChg>
      <pc:sldChg chg="modSp">
        <pc:chgData name="Cariou, Laurent" userId="4453f93f-2ed2-46e8-bb8c-3237fbfdd40b" providerId="ADAL" clId="{78381DE9-BDC7-4266-9704-8C53401FE7B2}" dt="2022-10-10T11:51:09.933" v="8"/>
        <pc:sldMkLst>
          <pc:docMk/>
          <pc:sldMk cId="2409609221" sldId="332"/>
        </pc:sldMkLst>
        <pc:spChg chg="mod">
          <ac:chgData name="Cariou, Laurent" userId="4453f93f-2ed2-46e8-bb8c-3237fbfdd40b" providerId="ADAL" clId="{78381DE9-BDC7-4266-9704-8C53401FE7B2}" dt="2022-10-10T11:51:09.933" v="8"/>
          <ac:spMkLst>
            <pc:docMk/>
            <pc:sldMk cId="2409609221" sldId="332"/>
            <ac:spMk id="6" creationId="{2B4D6F20-084B-4EE9-AD6D-290838010348}"/>
          </ac:spMkLst>
        </pc:spChg>
      </pc:sldChg>
      <pc:sldChg chg="modSp mod">
        <pc:chgData name="Cariou, Laurent" userId="4453f93f-2ed2-46e8-bb8c-3237fbfdd40b" providerId="ADAL" clId="{78381DE9-BDC7-4266-9704-8C53401FE7B2}" dt="2022-10-10T11:57:05.456" v="61" actId="20577"/>
        <pc:sldMkLst>
          <pc:docMk/>
          <pc:sldMk cId="1706072776" sldId="334"/>
        </pc:sldMkLst>
        <pc:spChg chg="mod">
          <ac:chgData name="Cariou, Laurent" userId="4453f93f-2ed2-46e8-bb8c-3237fbfdd40b" providerId="ADAL" clId="{78381DE9-BDC7-4266-9704-8C53401FE7B2}" dt="2022-10-10T11:57:05.456" v="61" actId="20577"/>
          <ac:spMkLst>
            <pc:docMk/>
            <pc:sldMk cId="1706072776" sldId="334"/>
            <ac:spMk id="3" creationId="{977FA593-1C2D-4B4C-B4B8-9841BC70A2D7}"/>
          </ac:spMkLst>
        </pc:spChg>
        <pc:spChg chg="mod">
          <ac:chgData name="Cariou, Laurent" userId="4453f93f-2ed2-46e8-bb8c-3237fbfdd40b" providerId="ADAL" clId="{78381DE9-BDC7-4266-9704-8C53401FE7B2}" dt="2022-10-10T11:51:09.933" v="8"/>
          <ac:spMkLst>
            <pc:docMk/>
            <pc:sldMk cId="1706072776" sldId="334"/>
            <ac:spMk id="6" creationId="{BB0A0FD2-1910-45A5-B2D0-6B427FDC767A}"/>
          </ac:spMkLst>
        </pc:spChg>
      </pc:sldChg>
      <pc:sldChg chg="modSp">
        <pc:chgData name="Cariou, Laurent" userId="4453f93f-2ed2-46e8-bb8c-3237fbfdd40b" providerId="ADAL" clId="{78381DE9-BDC7-4266-9704-8C53401FE7B2}" dt="2022-10-10T11:51:09.933" v="8"/>
        <pc:sldMkLst>
          <pc:docMk/>
          <pc:sldMk cId="3977221359" sldId="340"/>
        </pc:sldMkLst>
        <pc:spChg chg="mod">
          <ac:chgData name="Cariou, Laurent" userId="4453f93f-2ed2-46e8-bb8c-3237fbfdd40b" providerId="ADAL" clId="{78381DE9-BDC7-4266-9704-8C53401FE7B2}" dt="2022-10-10T11:51:09.933" v="8"/>
          <ac:spMkLst>
            <pc:docMk/>
            <pc:sldMk cId="3977221359" sldId="340"/>
            <ac:spMk id="6" creationId="{BC264D22-EE96-4B0F-90AA-B4358FF19246}"/>
          </ac:spMkLst>
        </pc:spChg>
      </pc:sldChg>
      <pc:sldChg chg="delSp modSp mod">
        <pc:chgData name="Cariou, Laurent" userId="4453f93f-2ed2-46e8-bb8c-3237fbfdd40b" providerId="ADAL" clId="{78381DE9-BDC7-4266-9704-8C53401FE7B2}" dt="2022-10-10T11:56:25.078" v="48" actId="478"/>
        <pc:sldMkLst>
          <pc:docMk/>
          <pc:sldMk cId="4012074164" sldId="347"/>
        </pc:sldMkLst>
        <pc:spChg chg="mod">
          <ac:chgData name="Cariou, Laurent" userId="4453f93f-2ed2-46e8-bb8c-3237fbfdd40b" providerId="ADAL" clId="{78381DE9-BDC7-4266-9704-8C53401FE7B2}" dt="2022-10-10T11:51:09.933" v="8"/>
          <ac:spMkLst>
            <pc:docMk/>
            <pc:sldMk cId="4012074164" sldId="347"/>
            <ac:spMk id="3" creationId="{D20906E0-F900-4991-83B1-675F5B67FA2D}"/>
          </ac:spMkLst>
        </pc:spChg>
        <pc:graphicFrameChg chg="del">
          <ac:chgData name="Cariou, Laurent" userId="4453f93f-2ed2-46e8-bb8c-3237fbfdd40b" providerId="ADAL" clId="{78381DE9-BDC7-4266-9704-8C53401FE7B2}" dt="2022-10-10T11:56:25.078" v="48" actId="478"/>
          <ac:graphicFrameMkLst>
            <pc:docMk/>
            <pc:sldMk cId="4012074164" sldId="347"/>
            <ac:graphicFrameMk id="7" creationId="{C929BC28-8120-44DC-BDFA-634B11E56A91}"/>
          </ac:graphicFrameMkLst>
        </pc:graphicFrameChg>
      </pc:sldChg>
      <pc:sldChg chg="modSp mod">
        <pc:chgData name="Cariou, Laurent" userId="4453f93f-2ed2-46e8-bb8c-3237fbfdd40b" providerId="ADAL" clId="{78381DE9-BDC7-4266-9704-8C53401FE7B2}" dt="2022-10-10T11:57:22.030" v="71" actId="20577"/>
        <pc:sldMkLst>
          <pc:docMk/>
          <pc:sldMk cId="3930036297" sldId="356"/>
        </pc:sldMkLst>
        <pc:spChg chg="mod">
          <ac:chgData name="Cariou, Laurent" userId="4453f93f-2ed2-46e8-bb8c-3237fbfdd40b" providerId="ADAL" clId="{78381DE9-BDC7-4266-9704-8C53401FE7B2}" dt="2022-10-10T11:57:12.328" v="62" actId="20577"/>
          <ac:spMkLst>
            <pc:docMk/>
            <pc:sldMk cId="3930036297" sldId="356"/>
            <ac:spMk id="2" creationId="{4B5F0D0E-8BB7-48AB-9160-728B8B3399A2}"/>
          </ac:spMkLst>
        </pc:spChg>
        <pc:spChg chg="mod">
          <ac:chgData name="Cariou, Laurent" userId="4453f93f-2ed2-46e8-bb8c-3237fbfdd40b" providerId="ADAL" clId="{78381DE9-BDC7-4266-9704-8C53401FE7B2}" dt="2022-10-10T11:57:22.030" v="71" actId="20577"/>
          <ac:spMkLst>
            <pc:docMk/>
            <pc:sldMk cId="3930036297" sldId="356"/>
            <ac:spMk id="3" creationId="{DFB0BA47-D7B6-4F95-932E-A7AA615BC440}"/>
          </ac:spMkLst>
        </pc:spChg>
        <pc:spChg chg="mod">
          <ac:chgData name="Cariou, Laurent" userId="4453f93f-2ed2-46e8-bb8c-3237fbfdd40b" providerId="ADAL" clId="{78381DE9-BDC7-4266-9704-8C53401FE7B2}" dt="2022-10-10T11:51:09.933" v="8"/>
          <ac:spMkLst>
            <pc:docMk/>
            <pc:sldMk cId="3930036297" sldId="356"/>
            <ac:spMk id="6" creationId="{974B2026-97FB-40D2-8F22-7E6D319B4EA2}"/>
          </ac:spMkLst>
        </pc:spChg>
      </pc:sldChg>
      <pc:sldChg chg="modSp mod">
        <pc:chgData name="Cariou, Laurent" userId="4453f93f-2ed2-46e8-bb8c-3237fbfdd40b" providerId="ADAL" clId="{78381DE9-BDC7-4266-9704-8C53401FE7B2}" dt="2022-10-10T11:52:18.576" v="27" actId="6549"/>
        <pc:sldMkLst>
          <pc:docMk/>
          <pc:sldMk cId="1968720319" sldId="2366"/>
        </pc:sldMkLst>
        <pc:spChg chg="mod">
          <ac:chgData name="Cariou, Laurent" userId="4453f93f-2ed2-46e8-bb8c-3237fbfdd40b" providerId="ADAL" clId="{78381DE9-BDC7-4266-9704-8C53401FE7B2}" dt="2022-10-10T11:51:09.933" v="8"/>
          <ac:spMkLst>
            <pc:docMk/>
            <pc:sldMk cId="1968720319" sldId="2366"/>
            <ac:spMk id="2" creationId="{00000000-0000-0000-0000-000000000000}"/>
          </ac:spMkLst>
        </pc:spChg>
        <pc:spChg chg="mod">
          <ac:chgData name="Cariou, Laurent" userId="4453f93f-2ed2-46e8-bb8c-3237fbfdd40b" providerId="ADAL" clId="{78381DE9-BDC7-4266-9704-8C53401FE7B2}" dt="2022-10-10T11:52:18.576" v="27" actId="6549"/>
          <ac:spMkLst>
            <pc:docMk/>
            <pc:sldMk cId="1968720319" sldId="2366"/>
            <ac:spMk id="3" creationId="{00000000-0000-0000-0000-000000000000}"/>
          </ac:spMkLst>
        </pc:spChg>
        <pc:spChg chg="mod">
          <ac:chgData name="Cariou, Laurent" userId="4453f93f-2ed2-46e8-bb8c-3237fbfdd40b" providerId="ADAL" clId="{78381DE9-BDC7-4266-9704-8C53401FE7B2}" dt="2022-10-10T11:51:09.933" v="8"/>
          <ac:spMkLst>
            <pc:docMk/>
            <pc:sldMk cId="1968720319" sldId="2366"/>
            <ac:spMk id="6" creationId="{00000000-0000-0000-0000-000000000000}"/>
          </ac:spMkLst>
        </pc:spChg>
      </pc:sldChg>
      <pc:sldChg chg="modSp mod">
        <pc:chgData name="Cariou, Laurent" userId="4453f93f-2ed2-46e8-bb8c-3237fbfdd40b" providerId="ADAL" clId="{78381DE9-BDC7-4266-9704-8C53401FE7B2}" dt="2022-10-10T11:56:57.936" v="60" actId="6549"/>
        <pc:sldMkLst>
          <pc:docMk/>
          <pc:sldMk cId="1612264332" sldId="2367"/>
        </pc:sldMkLst>
        <pc:spChg chg="mod">
          <ac:chgData name="Cariou, Laurent" userId="4453f93f-2ed2-46e8-bb8c-3237fbfdd40b" providerId="ADAL" clId="{78381DE9-BDC7-4266-9704-8C53401FE7B2}" dt="2022-10-10T11:56:57.936" v="60" actId="6549"/>
          <ac:spMkLst>
            <pc:docMk/>
            <pc:sldMk cId="1612264332" sldId="2367"/>
            <ac:spMk id="3" creationId="{977FA593-1C2D-4B4C-B4B8-9841BC70A2D7}"/>
          </ac:spMkLst>
        </pc:spChg>
        <pc:spChg chg="mod">
          <ac:chgData name="Cariou, Laurent" userId="4453f93f-2ed2-46e8-bb8c-3237fbfdd40b" providerId="ADAL" clId="{78381DE9-BDC7-4266-9704-8C53401FE7B2}" dt="2022-10-10T11:51:09.933" v="8"/>
          <ac:spMkLst>
            <pc:docMk/>
            <pc:sldMk cId="1612264332" sldId="2367"/>
            <ac:spMk id="6" creationId="{BB0A0FD2-1910-45A5-B2D0-6B427FDC767A}"/>
          </ac:spMkLst>
        </pc:spChg>
      </pc:sldChg>
      <pc:sldChg chg="modSp del">
        <pc:chgData name="Cariou, Laurent" userId="4453f93f-2ed2-46e8-bb8c-3237fbfdd40b" providerId="ADAL" clId="{78381DE9-BDC7-4266-9704-8C53401FE7B2}" dt="2022-10-10T11:56:49.075" v="51" actId="47"/>
        <pc:sldMkLst>
          <pc:docMk/>
          <pc:sldMk cId="3946167506" sldId="2368"/>
        </pc:sldMkLst>
        <pc:spChg chg="mod">
          <ac:chgData name="Cariou, Laurent" userId="4453f93f-2ed2-46e8-bb8c-3237fbfdd40b" providerId="ADAL" clId="{78381DE9-BDC7-4266-9704-8C53401FE7B2}" dt="2022-10-10T11:51:09.933" v="8"/>
          <ac:spMkLst>
            <pc:docMk/>
            <pc:sldMk cId="3946167506" sldId="2368"/>
            <ac:spMk id="3" creationId="{E074D443-6B90-4D08-829E-A76243D57243}"/>
          </ac:spMkLst>
        </pc:spChg>
      </pc:sldChg>
      <pc:sldChg chg="modSp mod">
        <pc:chgData name="Cariou, Laurent" userId="4453f93f-2ed2-46e8-bb8c-3237fbfdd40b" providerId="ADAL" clId="{78381DE9-BDC7-4266-9704-8C53401FE7B2}" dt="2022-10-10T11:56:45.851" v="50" actId="6549"/>
        <pc:sldMkLst>
          <pc:docMk/>
          <pc:sldMk cId="271656402" sldId="2369"/>
        </pc:sldMkLst>
        <pc:spChg chg="mod">
          <ac:chgData name="Cariou, Laurent" userId="4453f93f-2ed2-46e8-bb8c-3237fbfdd40b" providerId="ADAL" clId="{78381DE9-BDC7-4266-9704-8C53401FE7B2}" dt="2022-10-10T11:51:09.933" v="8"/>
          <ac:spMkLst>
            <pc:docMk/>
            <pc:sldMk cId="271656402" sldId="2369"/>
            <ac:spMk id="3" creationId="{84A90D14-1667-43DF-B424-013F19C68F38}"/>
          </ac:spMkLst>
        </pc:spChg>
        <pc:spChg chg="mod">
          <ac:chgData name="Cariou, Laurent" userId="4453f93f-2ed2-46e8-bb8c-3237fbfdd40b" providerId="ADAL" clId="{78381DE9-BDC7-4266-9704-8C53401FE7B2}" dt="2022-10-10T11:56:45.851" v="50" actId="6549"/>
          <ac:spMkLst>
            <pc:docMk/>
            <pc:sldMk cId="271656402" sldId="2369"/>
            <ac:spMk id="7" creationId="{D6154935-434B-4650-8F22-7E61271DFDF7}"/>
          </ac:spMkLst>
        </pc:spChg>
      </pc:sldChg>
      <pc:sldMasterChg chg="modSp mod modSldLayout">
        <pc:chgData name="Cariou, Laurent" userId="4453f93f-2ed2-46e8-bb8c-3237fbfdd40b" providerId="ADAL" clId="{78381DE9-BDC7-4266-9704-8C53401FE7B2}" dt="2022-10-10T11:51:09.933" v="8"/>
        <pc:sldMasterMkLst>
          <pc:docMk/>
          <pc:sldMasterMk cId="0" sldId="2147483648"/>
        </pc:sldMasterMkLst>
        <pc:spChg chg="mod">
          <ac:chgData name="Cariou, Laurent" userId="4453f93f-2ed2-46e8-bb8c-3237fbfdd40b" providerId="ADAL" clId="{78381DE9-BDC7-4266-9704-8C53401FE7B2}" dt="2022-10-10T11:50:55.996" v="7" actId="20577"/>
          <ac:spMkLst>
            <pc:docMk/>
            <pc:sldMasterMk cId="0" sldId="2147483648"/>
            <ac:spMk id="10" creationId="{00000000-0000-0000-0000-000000000000}"/>
          </ac:spMkLst>
        </pc:spChg>
        <pc:spChg chg="mod">
          <ac:chgData name="Cariou, Laurent" userId="4453f93f-2ed2-46e8-bb8c-3237fbfdd40b" providerId="ADAL" clId="{78381DE9-BDC7-4266-9704-8C53401FE7B2}" dt="2022-10-10T11:51:09.933" v="8"/>
          <ac:spMkLst>
            <pc:docMk/>
            <pc:sldMasterMk cId="0" sldId="2147483648"/>
            <ac:spMk id="1027" creationId="{00000000-0000-0000-0000-000000000000}"/>
          </ac:spMkLst>
        </pc:spChg>
        <pc:sldLayoutChg chg="modSp">
          <pc:chgData name="Cariou, Laurent" userId="4453f93f-2ed2-46e8-bb8c-3237fbfdd40b" providerId="ADAL" clId="{78381DE9-BDC7-4266-9704-8C53401FE7B2}" dt="2022-10-10T11:51:09.933" v="8"/>
          <pc:sldLayoutMkLst>
            <pc:docMk/>
            <pc:sldMasterMk cId="0" sldId="2147483648"/>
            <pc:sldLayoutMk cId="0" sldId="2147483649"/>
          </pc:sldLayoutMkLst>
          <pc:spChg chg="mod">
            <ac:chgData name="Cariou, Laurent" userId="4453f93f-2ed2-46e8-bb8c-3237fbfdd40b" providerId="ADAL" clId="{78381DE9-BDC7-4266-9704-8C53401FE7B2}" dt="2022-10-10T11:51:09.933" v="8"/>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78381DE9-BDC7-4266-9704-8C53401FE7B2}" dt="2022-10-10T11:51:09.933" v="8"/>
          <pc:sldLayoutMkLst>
            <pc:docMk/>
            <pc:sldMasterMk cId="0" sldId="2147483648"/>
            <pc:sldLayoutMk cId="0" sldId="2147483650"/>
          </pc:sldLayoutMkLst>
          <pc:spChg chg="mod">
            <ac:chgData name="Cariou, Laurent" userId="4453f93f-2ed2-46e8-bb8c-3237fbfdd40b" providerId="ADAL" clId="{78381DE9-BDC7-4266-9704-8C53401FE7B2}" dt="2022-10-10T11:51:09.933" v="8"/>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78381DE9-BDC7-4266-9704-8C53401FE7B2}" dt="2022-10-10T11:51:09.933" v="8"/>
          <pc:sldLayoutMkLst>
            <pc:docMk/>
            <pc:sldMasterMk cId="0" sldId="2147483648"/>
            <pc:sldLayoutMk cId="0" sldId="2147483651"/>
          </pc:sldLayoutMkLst>
          <pc:spChg chg="mod">
            <ac:chgData name="Cariou, Laurent" userId="4453f93f-2ed2-46e8-bb8c-3237fbfdd40b" providerId="ADAL" clId="{78381DE9-BDC7-4266-9704-8C53401FE7B2}" dt="2022-10-10T11:51:09.933" v="8"/>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78381DE9-BDC7-4266-9704-8C53401FE7B2}" dt="2022-10-10T11:51:09.933" v="8"/>
          <pc:sldLayoutMkLst>
            <pc:docMk/>
            <pc:sldMasterMk cId="0" sldId="2147483648"/>
            <pc:sldLayoutMk cId="0" sldId="2147483652"/>
          </pc:sldLayoutMkLst>
          <pc:spChg chg="mod">
            <ac:chgData name="Cariou, Laurent" userId="4453f93f-2ed2-46e8-bb8c-3237fbfdd40b" providerId="ADAL" clId="{78381DE9-BDC7-4266-9704-8C53401FE7B2}" dt="2022-10-10T11:51:09.933" v="8"/>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78381DE9-BDC7-4266-9704-8C53401FE7B2}" dt="2022-10-10T11:51:09.933" v="8"/>
          <pc:sldLayoutMkLst>
            <pc:docMk/>
            <pc:sldMasterMk cId="0" sldId="2147483648"/>
            <pc:sldLayoutMk cId="0" sldId="2147483654"/>
          </pc:sldLayoutMkLst>
          <pc:spChg chg="mod">
            <ac:chgData name="Cariou, Laurent" userId="4453f93f-2ed2-46e8-bb8c-3237fbfdd40b" providerId="ADAL" clId="{78381DE9-BDC7-4266-9704-8C53401FE7B2}" dt="2022-10-10T11:51:09.933" v="8"/>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78381DE9-BDC7-4266-9704-8C53401FE7B2}" dt="2022-10-10T11:51:09.933" v="8"/>
          <pc:sldLayoutMkLst>
            <pc:docMk/>
            <pc:sldMasterMk cId="0" sldId="2147483648"/>
            <pc:sldLayoutMk cId="0" sldId="2147483655"/>
          </pc:sldLayoutMkLst>
          <pc:spChg chg="mod">
            <ac:chgData name="Cariou, Laurent" userId="4453f93f-2ed2-46e8-bb8c-3237fbfdd40b" providerId="ADAL" clId="{78381DE9-BDC7-4266-9704-8C53401FE7B2}" dt="2022-10-10T11:51:09.933" v="8"/>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349D2722-8F2F-4528-8990-281B21D5E677}"/>
    <pc:docChg chg="custSel addSld delSld modSld modMainMaster">
      <pc:chgData name="Cariou, Laurent" userId="4453f93f-2ed2-46e8-bb8c-3237fbfdd40b" providerId="ADAL" clId="{349D2722-8F2F-4528-8990-281B21D5E677}" dt="2023-02-06T14:42:42.897" v="141" actId="20577"/>
      <pc:docMkLst>
        <pc:docMk/>
      </pc:docMkLst>
      <pc:sldChg chg="modSp mod">
        <pc:chgData name="Cariou, Laurent" userId="4453f93f-2ed2-46e8-bb8c-3237fbfdd40b" providerId="ADAL" clId="{349D2722-8F2F-4528-8990-281B21D5E677}" dt="2023-02-06T14:42:42.897" v="141" actId="20577"/>
        <pc:sldMkLst>
          <pc:docMk/>
          <pc:sldMk cId="0" sldId="256"/>
        </pc:sldMkLst>
        <pc:spChg chg="mod">
          <ac:chgData name="Cariou, Laurent" userId="4453f93f-2ed2-46e8-bb8c-3237fbfdd40b" providerId="ADAL" clId="{349D2722-8F2F-4528-8990-281B21D5E677}" dt="2023-02-06T13:09:02.429" v="31"/>
          <ac:spMkLst>
            <pc:docMk/>
            <pc:sldMk cId="0" sldId="256"/>
            <ac:spMk id="6" creationId="{00000000-0000-0000-0000-000000000000}"/>
          </ac:spMkLst>
        </pc:spChg>
        <pc:spChg chg="mod">
          <ac:chgData name="Cariou, Laurent" userId="4453f93f-2ed2-46e8-bb8c-3237fbfdd40b" providerId="ADAL" clId="{349D2722-8F2F-4528-8990-281B21D5E677}" dt="2023-02-06T13:09:02.429" v="31"/>
          <ac:spMkLst>
            <pc:docMk/>
            <pc:sldMk cId="0" sldId="256"/>
            <ac:spMk id="3073" creationId="{00000000-0000-0000-0000-000000000000}"/>
          </ac:spMkLst>
        </pc:spChg>
        <pc:spChg chg="mod">
          <ac:chgData name="Cariou, Laurent" userId="4453f93f-2ed2-46e8-bb8c-3237fbfdd40b" providerId="ADAL" clId="{349D2722-8F2F-4528-8990-281B21D5E677}" dt="2023-02-06T14:42:42.897" v="141" actId="20577"/>
          <ac:spMkLst>
            <pc:docMk/>
            <pc:sldMk cId="0" sldId="256"/>
            <ac:spMk id="3074" creationId="{00000000-0000-0000-0000-000000000000}"/>
          </ac:spMkLst>
        </pc:spChg>
        <pc:graphicFrameChg chg="mod">
          <ac:chgData name="Cariou, Laurent" userId="4453f93f-2ed2-46e8-bb8c-3237fbfdd40b" providerId="ADAL" clId="{349D2722-8F2F-4528-8990-281B21D5E677}" dt="2023-02-06T14:35:05.823" v="38" actId="1035"/>
          <ac:graphicFrameMkLst>
            <pc:docMk/>
            <pc:sldMk cId="0" sldId="256"/>
            <ac:graphicFrameMk id="3075" creationId="{00000000-0000-0000-0000-000000000000}"/>
          </ac:graphicFrameMkLst>
        </pc:graphicFrameChg>
      </pc:sldChg>
      <pc:sldChg chg="modSp">
        <pc:chgData name="Cariou, Laurent" userId="4453f93f-2ed2-46e8-bb8c-3237fbfdd40b" providerId="ADAL" clId="{349D2722-8F2F-4528-8990-281B21D5E677}" dt="2023-02-06T13:09:02.429" v="31"/>
        <pc:sldMkLst>
          <pc:docMk/>
          <pc:sldMk cId="3254182675" sldId="258"/>
        </pc:sldMkLst>
        <pc:spChg chg="mod">
          <ac:chgData name="Cariou, Laurent" userId="4453f93f-2ed2-46e8-bb8c-3237fbfdd40b" providerId="ADAL" clId="{349D2722-8F2F-4528-8990-281B21D5E677}" dt="2023-02-06T13:09:02.429" v="31"/>
          <ac:spMkLst>
            <pc:docMk/>
            <pc:sldMk cId="3254182675" sldId="258"/>
            <ac:spMk id="7" creationId="{4F62ADF5-BC8B-4EF4-B4E8-C355611EECFF}"/>
          </ac:spMkLst>
        </pc:spChg>
      </pc:sldChg>
      <pc:sldChg chg="modSp">
        <pc:chgData name="Cariou, Laurent" userId="4453f93f-2ed2-46e8-bb8c-3237fbfdd40b" providerId="ADAL" clId="{349D2722-8F2F-4528-8990-281B21D5E677}" dt="2023-02-06T13:09:02.429" v="31"/>
        <pc:sldMkLst>
          <pc:docMk/>
          <pc:sldMk cId="3136880362" sldId="260"/>
        </pc:sldMkLst>
        <pc:spChg chg="mod">
          <ac:chgData name="Cariou, Laurent" userId="4453f93f-2ed2-46e8-bb8c-3237fbfdd40b" providerId="ADAL" clId="{349D2722-8F2F-4528-8990-281B21D5E677}" dt="2023-02-06T13:09:02.429" v="31"/>
          <ac:spMkLst>
            <pc:docMk/>
            <pc:sldMk cId="3136880362" sldId="260"/>
            <ac:spMk id="7" creationId="{733EE7F5-4D25-4915-8021-FD9EE23E2C32}"/>
          </ac:spMkLst>
        </pc:spChg>
      </pc:sldChg>
      <pc:sldChg chg="modSp">
        <pc:chgData name="Cariou, Laurent" userId="4453f93f-2ed2-46e8-bb8c-3237fbfdd40b" providerId="ADAL" clId="{349D2722-8F2F-4528-8990-281B21D5E677}" dt="2023-02-06T13:09:02.429" v="31"/>
        <pc:sldMkLst>
          <pc:docMk/>
          <pc:sldMk cId="1676196551" sldId="261"/>
        </pc:sldMkLst>
        <pc:spChg chg="mod">
          <ac:chgData name="Cariou, Laurent" userId="4453f93f-2ed2-46e8-bb8c-3237fbfdd40b" providerId="ADAL" clId="{349D2722-8F2F-4528-8990-281B21D5E677}" dt="2023-02-06T13:09:02.429" v="31"/>
          <ac:spMkLst>
            <pc:docMk/>
            <pc:sldMk cId="1676196551" sldId="261"/>
            <ac:spMk id="7" creationId="{0A0F1EBF-63A8-4C75-8DB7-0D8CD44D0896}"/>
          </ac:spMkLst>
        </pc:spChg>
      </pc:sldChg>
      <pc:sldChg chg="modSp">
        <pc:chgData name="Cariou, Laurent" userId="4453f93f-2ed2-46e8-bb8c-3237fbfdd40b" providerId="ADAL" clId="{349D2722-8F2F-4528-8990-281B21D5E677}" dt="2023-02-06T13:09:02.429" v="31"/>
        <pc:sldMkLst>
          <pc:docMk/>
          <pc:sldMk cId="2927177891" sldId="263"/>
        </pc:sldMkLst>
        <pc:spChg chg="mod">
          <ac:chgData name="Cariou, Laurent" userId="4453f93f-2ed2-46e8-bb8c-3237fbfdd40b" providerId="ADAL" clId="{349D2722-8F2F-4528-8990-281B21D5E677}" dt="2023-02-06T13:09:02.429" v="31"/>
          <ac:spMkLst>
            <pc:docMk/>
            <pc:sldMk cId="2927177891" sldId="263"/>
            <ac:spMk id="9" creationId="{4BB4CFD1-21C6-467E-AB6E-3577A473F86D}"/>
          </ac:spMkLst>
        </pc:spChg>
      </pc:sldChg>
      <pc:sldChg chg="modSp">
        <pc:chgData name="Cariou, Laurent" userId="4453f93f-2ed2-46e8-bb8c-3237fbfdd40b" providerId="ADAL" clId="{349D2722-8F2F-4528-8990-281B21D5E677}" dt="2023-02-06T13:09:02.429" v="31"/>
        <pc:sldMkLst>
          <pc:docMk/>
          <pc:sldMk cId="4277600907" sldId="264"/>
        </pc:sldMkLst>
        <pc:spChg chg="mod">
          <ac:chgData name="Cariou, Laurent" userId="4453f93f-2ed2-46e8-bb8c-3237fbfdd40b" providerId="ADAL" clId="{349D2722-8F2F-4528-8990-281B21D5E677}" dt="2023-02-06T13:09:02.429" v="31"/>
          <ac:spMkLst>
            <pc:docMk/>
            <pc:sldMk cId="4277600907" sldId="264"/>
            <ac:spMk id="8" creationId="{B2C4C695-AFB3-4956-B721-DB0805BA0685}"/>
          </ac:spMkLst>
        </pc:spChg>
      </pc:sldChg>
      <pc:sldChg chg="modSp">
        <pc:chgData name="Cariou, Laurent" userId="4453f93f-2ed2-46e8-bb8c-3237fbfdd40b" providerId="ADAL" clId="{349D2722-8F2F-4528-8990-281B21D5E677}" dt="2023-02-06T13:09:02.429" v="31"/>
        <pc:sldMkLst>
          <pc:docMk/>
          <pc:sldMk cId="2436815634" sldId="265"/>
        </pc:sldMkLst>
        <pc:spChg chg="mod">
          <ac:chgData name="Cariou, Laurent" userId="4453f93f-2ed2-46e8-bb8c-3237fbfdd40b" providerId="ADAL" clId="{349D2722-8F2F-4528-8990-281B21D5E677}" dt="2023-02-06T13:09:02.429" v="31"/>
          <ac:spMkLst>
            <pc:docMk/>
            <pc:sldMk cId="2436815634" sldId="265"/>
            <ac:spMk id="9" creationId="{535943CE-0A57-43F4-9844-46B4091CBC16}"/>
          </ac:spMkLst>
        </pc:spChg>
      </pc:sldChg>
      <pc:sldChg chg="modSp">
        <pc:chgData name="Cariou, Laurent" userId="4453f93f-2ed2-46e8-bb8c-3237fbfdd40b" providerId="ADAL" clId="{349D2722-8F2F-4528-8990-281B21D5E677}" dt="2023-02-06T13:09:02.429" v="31"/>
        <pc:sldMkLst>
          <pc:docMk/>
          <pc:sldMk cId="2400177835" sldId="266"/>
        </pc:sldMkLst>
        <pc:spChg chg="mod">
          <ac:chgData name="Cariou, Laurent" userId="4453f93f-2ed2-46e8-bb8c-3237fbfdd40b" providerId="ADAL" clId="{349D2722-8F2F-4528-8990-281B21D5E677}" dt="2023-02-06T13:09:02.429" v="31"/>
          <ac:spMkLst>
            <pc:docMk/>
            <pc:sldMk cId="2400177835" sldId="266"/>
            <ac:spMk id="8" creationId="{C5505616-1CE2-43B4-878B-31634EEB6CA7}"/>
          </ac:spMkLst>
        </pc:spChg>
      </pc:sldChg>
      <pc:sldChg chg="modSp mod">
        <pc:chgData name="Cariou, Laurent" userId="4453f93f-2ed2-46e8-bb8c-3237fbfdd40b" providerId="ADAL" clId="{349D2722-8F2F-4528-8990-281B21D5E677}" dt="2023-02-06T14:39:14.179" v="74" actId="20577"/>
        <pc:sldMkLst>
          <pc:docMk/>
          <pc:sldMk cId="3976818858" sldId="269"/>
        </pc:sldMkLst>
        <pc:spChg chg="mod">
          <ac:chgData name="Cariou, Laurent" userId="4453f93f-2ed2-46e8-bb8c-3237fbfdd40b" providerId="ADAL" clId="{349D2722-8F2F-4528-8990-281B21D5E677}" dt="2023-02-06T13:09:02.429" v="31"/>
          <ac:spMkLst>
            <pc:docMk/>
            <pc:sldMk cId="3976818858" sldId="269"/>
            <ac:spMk id="6" creationId="{00000000-0000-0000-0000-000000000000}"/>
          </ac:spMkLst>
        </pc:spChg>
        <pc:graphicFrameChg chg="mod modGraphic">
          <ac:chgData name="Cariou, Laurent" userId="4453f93f-2ed2-46e8-bb8c-3237fbfdd40b" providerId="ADAL" clId="{349D2722-8F2F-4528-8990-281B21D5E677}" dt="2023-02-06T14:39:14.179" v="74"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349D2722-8F2F-4528-8990-281B21D5E677}" dt="2023-02-06T13:09:02.429" v="31"/>
        <pc:sldMkLst>
          <pc:docMk/>
          <pc:sldMk cId="3387863760" sldId="270"/>
        </pc:sldMkLst>
        <pc:spChg chg="mod">
          <ac:chgData name="Cariou, Laurent" userId="4453f93f-2ed2-46e8-bb8c-3237fbfdd40b" providerId="ADAL" clId="{349D2722-8F2F-4528-8990-281B21D5E677}" dt="2023-02-06T13:09:02.429" v="31"/>
          <ac:spMkLst>
            <pc:docMk/>
            <pc:sldMk cId="3387863760" sldId="270"/>
            <ac:spMk id="8" creationId="{B1C9D975-9B89-429E-A2AD-175C2CE0D83A}"/>
          </ac:spMkLst>
        </pc:spChg>
      </pc:sldChg>
      <pc:sldChg chg="modSp mod">
        <pc:chgData name="Cariou, Laurent" userId="4453f93f-2ed2-46e8-bb8c-3237fbfdd40b" providerId="ADAL" clId="{349D2722-8F2F-4528-8990-281B21D5E677}" dt="2023-02-06T14:38:51.284" v="63" actId="20577"/>
        <pc:sldMkLst>
          <pc:docMk/>
          <pc:sldMk cId="2243228416" sldId="299"/>
        </pc:sldMkLst>
        <pc:spChg chg="mod">
          <ac:chgData name="Cariou, Laurent" userId="4453f93f-2ed2-46e8-bb8c-3237fbfdd40b" providerId="ADAL" clId="{349D2722-8F2F-4528-8990-281B21D5E677}" dt="2023-02-06T14:38:30.939" v="56" actId="20577"/>
          <ac:spMkLst>
            <pc:docMk/>
            <pc:sldMk cId="2243228416" sldId="299"/>
            <ac:spMk id="3" creationId="{3857177C-4F12-41D1-AB93-6925069E5DB9}"/>
          </ac:spMkLst>
        </pc:spChg>
        <pc:spChg chg="mod">
          <ac:chgData name="Cariou, Laurent" userId="4453f93f-2ed2-46e8-bb8c-3237fbfdd40b" providerId="ADAL" clId="{349D2722-8F2F-4528-8990-281B21D5E677}" dt="2023-02-06T13:09:02.429" v="31"/>
          <ac:spMkLst>
            <pc:docMk/>
            <pc:sldMk cId="2243228416" sldId="299"/>
            <ac:spMk id="8" creationId="{ADA0A8BA-AA59-4AB6-9BD0-89E3B2E275F5}"/>
          </ac:spMkLst>
        </pc:spChg>
        <pc:spChg chg="mod">
          <ac:chgData name="Cariou, Laurent" userId="4453f93f-2ed2-46e8-bb8c-3237fbfdd40b" providerId="ADAL" clId="{349D2722-8F2F-4528-8990-281B21D5E677}" dt="2023-02-06T14:38:51.284" v="63" actId="20577"/>
          <ac:spMkLst>
            <pc:docMk/>
            <pc:sldMk cId="2243228416" sldId="299"/>
            <ac:spMk id="17" creationId="{442A1050-6527-4B2E-A943-E125D6B48B52}"/>
          </ac:spMkLst>
        </pc:spChg>
      </pc:sldChg>
      <pc:sldChg chg="modSp">
        <pc:chgData name="Cariou, Laurent" userId="4453f93f-2ed2-46e8-bb8c-3237fbfdd40b" providerId="ADAL" clId="{349D2722-8F2F-4528-8990-281B21D5E677}" dt="2023-02-06T13:09:02.429" v="31"/>
        <pc:sldMkLst>
          <pc:docMk/>
          <pc:sldMk cId="1908471061" sldId="328"/>
        </pc:sldMkLst>
        <pc:spChg chg="mod">
          <ac:chgData name="Cariou, Laurent" userId="4453f93f-2ed2-46e8-bb8c-3237fbfdd40b" providerId="ADAL" clId="{349D2722-8F2F-4528-8990-281B21D5E677}" dt="2023-02-06T13:09:02.429" v="31"/>
          <ac:spMkLst>
            <pc:docMk/>
            <pc:sldMk cId="1908471061" sldId="328"/>
            <ac:spMk id="6" creationId="{FCA6EDD1-4720-45B9-8B18-08C7AF47C492}"/>
          </ac:spMkLst>
        </pc:spChg>
      </pc:sldChg>
      <pc:sldChg chg="modSp">
        <pc:chgData name="Cariou, Laurent" userId="4453f93f-2ed2-46e8-bb8c-3237fbfdd40b" providerId="ADAL" clId="{349D2722-8F2F-4528-8990-281B21D5E677}" dt="2023-02-06T13:09:02.429" v="31"/>
        <pc:sldMkLst>
          <pc:docMk/>
          <pc:sldMk cId="15571502" sldId="330"/>
        </pc:sldMkLst>
        <pc:spChg chg="mod">
          <ac:chgData name="Cariou, Laurent" userId="4453f93f-2ed2-46e8-bb8c-3237fbfdd40b" providerId="ADAL" clId="{349D2722-8F2F-4528-8990-281B21D5E677}" dt="2023-02-06T13:09:02.429" v="31"/>
          <ac:spMkLst>
            <pc:docMk/>
            <pc:sldMk cId="15571502" sldId="330"/>
            <ac:spMk id="6" creationId="{5C48BDE3-7807-417F-A4F1-5356D38590CA}"/>
          </ac:spMkLst>
        </pc:spChg>
      </pc:sldChg>
      <pc:sldChg chg="modSp">
        <pc:chgData name="Cariou, Laurent" userId="4453f93f-2ed2-46e8-bb8c-3237fbfdd40b" providerId="ADAL" clId="{349D2722-8F2F-4528-8990-281B21D5E677}" dt="2023-02-06T13:09:02.429" v="31"/>
        <pc:sldMkLst>
          <pc:docMk/>
          <pc:sldMk cId="3200711991" sldId="331"/>
        </pc:sldMkLst>
        <pc:spChg chg="mod">
          <ac:chgData name="Cariou, Laurent" userId="4453f93f-2ed2-46e8-bb8c-3237fbfdd40b" providerId="ADAL" clId="{349D2722-8F2F-4528-8990-281B21D5E677}" dt="2023-02-06T13:09:02.429" v="31"/>
          <ac:spMkLst>
            <pc:docMk/>
            <pc:sldMk cId="3200711991" sldId="331"/>
            <ac:spMk id="6" creationId="{C3BF5992-FFFD-4B64-900D-0590BA3C03CE}"/>
          </ac:spMkLst>
        </pc:spChg>
      </pc:sldChg>
      <pc:sldChg chg="modSp">
        <pc:chgData name="Cariou, Laurent" userId="4453f93f-2ed2-46e8-bb8c-3237fbfdd40b" providerId="ADAL" clId="{349D2722-8F2F-4528-8990-281B21D5E677}" dt="2023-02-06T13:09:02.429" v="31"/>
        <pc:sldMkLst>
          <pc:docMk/>
          <pc:sldMk cId="2409609221" sldId="332"/>
        </pc:sldMkLst>
        <pc:spChg chg="mod">
          <ac:chgData name="Cariou, Laurent" userId="4453f93f-2ed2-46e8-bb8c-3237fbfdd40b" providerId="ADAL" clId="{349D2722-8F2F-4528-8990-281B21D5E677}" dt="2023-02-06T13:09:02.429" v="31"/>
          <ac:spMkLst>
            <pc:docMk/>
            <pc:sldMk cId="2409609221" sldId="332"/>
            <ac:spMk id="6" creationId="{2B4D6F20-084B-4EE9-AD6D-290838010348}"/>
          </ac:spMkLst>
        </pc:spChg>
      </pc:sldChg>
      <pc:sldChg chg="modSp mod">
        <pc:chgData name="Cariou, Laurent" userId="4453f93f-2ed2-46e8-bb8c-3237fbfdd40b" providerId="ADAL" clId="{349D2722-8F2F-4528-8990-281B21D5E677}" dt="2023-02-06T14:41:43.159" v="134" actId="6549"/>
        <pc:sldMkLst>
          <pc:docMk/>
          <pc:sldMk cId="1706072776" sldId="334"/>
        </pc:sldMkLst>
        <pc:spChg chg="mod">
          <ac:chgData name="Cariou, Laurent" userId="4453f93f-2ed2-46e8-bb8c-3237fbfdd40b" providerId="ADAL" clId="{349D2722-8F2F-4528-8990-281B21D5E677}" dt="2023-02-06T14:41:38.267" v="133" actId="20577"/>
          <ac:spMkLst>
            <pc:docMk/>
            <pc:sldMk cId="1706072776" sldId="334"/>
            <ac:spMk id="2" creationId="{B6840888-B1D3-4EE4-984D-AE2D4FD8C6BF}"/>
          </ac:spMkLst>
        </pc:spChg>
        <pc:spChg chg="mod">
          <ac:chgData name="Cariou, Laurent" userId="4453f93f-2ed2-46e8-bb8c-3237fbfdd40b" providerId="ADAL" clId="{349D2722-8F2F-4528-8990-281B21D5E677}" dt="2023-02-06T14:41:43.159" v="134" actId="6549"/>
          <ac:spMkLst>
            <pc:docMk/>
            <pc:sldMk cId="1706072776" sldId="334"/>
            <ac:spMk id="3" creationId="{977FA593-1C2D-4B4C-B4B8-9841BC70A2D7}"/>
          </ac:spMkLst>
        </pc:spChg>
        <pc:spChg chg="mod">
          <ac:chgData name="Cariou, Laurent" userId="4453f93f-2ed2-46e8-bb8c-3237fbfdd40b" providerId="ADAL" clId="{349D2722-8F2F-4528-8990-281B21D5E677}" dt="2023-02-06T13:09:02.429" v="31"/>
          <ac:spMkLst>
            <pc:docMk/>
            <pc:sldMk cId="1706072776" sldId="334"/>
            <ac:spMk id="6" creationId="{BB0A0FD2-1910-45A5-B2D0-6B427FDC767A}"/>
          </ac:spMkLst>
        </pc:spChg>
      </pc:sldChg>
      <pc:sldChg chg="modSp">
        <pc:chgData name="Cariou, Laurent" userId="4453f93f-2ed2-46e8-bb8c-3237fbfdd40b" providerId="ADAL" clId="{349D2722-8F2F-4528-8990-281B21D5E677}" dt="2023-02-06T13:09:02.429" v="31"/>
        <pc:sldMkLst>
          <pc:docMk/>
          <pc:sldMk cId="3977221359" sldId="340"/>
        </pc:sldMkLst>
        <pc:spChg chg="mod">
          <ac:chgData name="Cariou, Laurent" userId="4453f93f-2ed2-46e8-bb8c-3237fbfdd40b" providerId="ADAL" clId="{349D2722-8F2F-4528-8990-281B21D5E677}" dt="2023-02-06T13:09:02.429" v="31"/>
          <ac:spMkLst>
            <pc:docMk/>
            <pc:sldMk cId="3977221359" sldId="340"/>
            <ac:spMk id="6" creationId="{BC264D22-EE96-4B0F-90AA-B4358FF19246}"/>
          </ac:spMkLst>
        </pc:spChg>
      </pc:sldChg>
      <pc:sldChg chg="modSp mod">
        <pc:chgData name="Cariou, Laurent" userId="4453f93f-2ed2-46e8-bb8c-3237fbfdd40b" providerId="ADAL" clId="{349D2722-8F2F-4528-8990-281B21D5E677}" dt="2023-02-06T13:10:00.368" v="33" actId="6549"/>
        <pc:sldMkLst>
          <pc:docMk/>
          <pc:sldMk cId="4012074164" sldId="347"/>
        </pc:sldMkLst>
        <pc:spChg chg="mod">
          <ac:chgData name="Cariou, Laurent" userId="4453f93f-2ed2-46e8-bb8c-3237fbfdd40b" providerId="ADAL" clId="{349D2722-8F2F-4528-8990-281B21D5E677}" dt="2023-02-06T13:09:02.429" v="31"/>
          <ac:spMkLst>
            <pc:docMk/>
            <pc:sldMk cId="4012074164" sldId="347"/>
            <ac:spMk id="3" creationId="{D20906E0-F900-4991-83B1-675F5B67FA2D}"/>
          </ac:spMkLst>
        </pc:spChg>
        <pc:spChg chg="mod">
          <ac:chgData name="Cariou, Laurent" userId="4453f93f-2ed2-46e8-bb8c-3237fbfdd40b" providerId="ADAL" clId="{349D2722-8F2F-4528-8990-281B21D5E677}" dt="2023-02-06T13:10:00.368" v="33" actId="6549"/>
          <ac:spMkLst>
            <pc:docMk/>
            <pc:sldMk cId="4012074164" sldId="347"/>
            <ac:spMk id="6" creationId="{26B8F2A9-E5E5-49D6-9164-F6A9F68B1999}"/>
          </ac:spMkLst>
        </pc:spChg>
      </pc:sldChg>
      <pc:sldChg chg="modSp mod">
        <pc:chgData name="Cariou, Laurent" userId="4453f93f-2ed2-46e8-bb8c-3237fbfdd40b" providerId="ADAL" clId="{349D2722-8F2F-4528-8990-281B21D5E677}" dt="2023-02-06T14:41:54.525" v="136" actId="20577"/>
        <pc:sldMkLst>
          <pc:docMk/>
          <pc:sldMk cId="3930036297" sldId="356"/>
        </pc:sldMkLst>
        <pc:spChg chg="mod">
          <ac:chgData name="Cariou, Laurent" userId="4453f93f-2ed2-46e8-bb8c-3237fbfdd40b" providerId="ADAL" clId="{349D2722-8F2F-4528-8990-281B21D5E677}" dt="2023-02-06T14:41:54.525" v="136" actId="20577"/>
          <ac:spMkLst>
            <pc:docMk/>
            <pc:sldMk cId="3930036297" sldId="356"/>
            <ac:spMk id="2" creationId="{4B5F0D0E-8BB7-48AB-9160-728B8B3399A2}"/>
          </ac:spMkLst>
        </pc:spChg>
        <pc:spChg chg="mod">
          <ac:chgData name="Cariou, Laurent" userId="4453f93f-2ed2-46e8-bb8c-3237fbfdd40b" providerId="ADAL" clId="{349D2722-8F2F-4528-8990-281B21D5E677}" dt="2023-02-06T14:41:47.692" v="135" actId="20577"/>
          <ac:spMkLst>
            <pc:docMk/>
            <pc:sldMk cId="3930036297" sldId="356"/>
            <ac:spMk id="3" creationId="{DFB0BA47-D7B6-4F95-932E-A7AA615BC440}"/>
          </ac:spMkLst>
        </pc:spChg>
        <pc:spChg chg="mod">
          <ac:chgData name="Cariou, Laurent" userId="4453f93f-2ed2-46e8-bb8c-3237fbfdd40b" providerId="ADAL" clId="{349D2722-8F2F-4528-8990-281B21D5E677}" dt="2023-02-06T13:09:02.429" v="31"/>
          <ac:spMkLst>
            <pc:docMk/>
            <pc:sldMk cId="3930036297" sldId="356"/>
            <ac:spMk id="6" creationId="{974B2026-97FB-40D2-8F22-7E6D319B4EA2}"/>
          </ac:spMkLst>
        </pc:spChg>
      </pc:sldChg>
      <pc:sldChg chg="modSp">
        <pc:chgData name="Cariou, Laurent" userId="4453f93f-2ed2-46e8-bb8c-3237fbfdd40b" providerId="ADAL" clId="{349D2722-8F2F-4528-8990-281B21D5E677}" dt="2023-02-06T13:09:02.429" v="31"/>
        <pc:sldMkLst>
          <pc:docMk/>
          <pc:sldMk cId="1968720319" sldId="2366"/>
        </pc:sldMkLst>
        <pc:spChg chg="mod">
          <ac:chgData name="Cariou, Laurent" userId="4453f93f-2ed2-46e8-bb8c-3237fbfdd40b" providerId="ADAL" clId="{349D2722-8F2F-4528-8990-281B21D5E677}" dt="2023-02-06T13:09:02.429" v="31"/>
          <ac:spMkLst>
            <pc:docMk/>
            <pc:sldMk cId="1968720319" sldId="2366"/>
            <ac:spMk id="2" creationId="{00000000-0000-0000-0000-000000000000}"/>
          </ac:spMkLst>
        </pc:spChg>
        <pc:spChg chg="mod">
          <ac:chgData name="Cariou, Laurent" userId="4453f93f-2ed2-46e8-bb8c-3237fbfdd40b" providerId="ADAL" clId="{349D2722-8F2F-4528-8990-281B21D5E677}" dt="2023-02-06T13:09:02.429" v="31"/>
          <ac:spMkLst>
            <pc:docMk/>
            <pc:sldMk cId="1968720319" sldId="2366"/>
            <ac:spMk id="3" creationId="{00000000-0000-0000-0000-000000000000}"/>
          </ac:spMkLst>
        </pc:spChg>
        <pc:spChg chg="mod">
          <ac:chgData name="Cariou, Laurent" userId="4453f93f-2ed2-46e8-bb8c-3237fbfdd40b" providerId="ADAL" clId="{349D2722-8F2F-4528-8990-281B21D5E677}" dt="2023-02-06T13:09:02.429" v="31"/>
          <ac:spMkLst>
            <pc:docMk/>
            <pc:sldMk cId="1968720319" sldId="2366"/>
            <ac:spMk id="6" creationId="{00000000-0000-0000-0000-000000000000}"/>
          </ac:spMkLst>
        </pc:spChg>
      </pc:sldChg>
      <pc:sldChg chg="modSp mod">
        <pc:chgData name="Cariou, Laurent" userId="4453f93f-2ed2-46e8-bb8c-3237fbfdd40b" providerId="ADAL" clId="{349D2722-8F2F-4528-8990-281B21D5E677}" dt="2023-02-06T14:40:48.219" v="98" actId="6549"/>
        <pc:sldMkLst>
          <pc:docMk/>
          <pc:sldMk cId="1612264332" sldId="2367"/>
        </pc:sldMkLst>
        <pc:spChg chg="mod">
          <ac:chgData name="Cariou, Laurent" userId="4453f93f-2ed2-46e8-bb8c-3237fbfdd40b" providerId="ADAL" clId="{349D2722-8F2F-4528-8990-281B21D5E677}" dt="2023-02-06T14:39:28.643" v="87" actId="20577"/>
          <ac:spMkLst>
            <pc:docMk/>
            <pc:sldMk cId="1612264332" sldId="2367"/>
            <ac:spMk id="2" creationId="{B6840888-B1D3-4EE4-984D-AE2D4FD8C6BF}"/>
          </ac:spMkLst>
        </pc:spChg>
        <pc:spChg chg="mod">
          <ac:chgData name="Cariou, Laurent" userId="4453f93f-2ed2-46e8-bb8c-3237fbfdd40b" providerId="ADAL" clId="{349D2722-8F2F-4528-8990-281B21D5E677}" dt="2023-02-06T14:40:48.219" v="98" actId="6549"/>
          <ac:spMkLst>
            <pc:docMk/>
            <pc:sldMk cId="1612264332" sldId="2367"/>
            <ac:spMk id="3" creationId="{977FA593-1C2D-4B4C-B4B8-9841BC70A2D7}"/>
          </ac:spMkLst>
        </pc:spChg>
        <pc:spChg chg="mod">
          <ac:chgData name="Cariou, Laurent" userId="4453f93f-2ed2-46e8-bb8c-3237fbfdd40b" providerId="ADAL" clId="{349D2722-8F2F-4528-8990-281B21D5E677}" dt="2023-02-06T13:09:02.429" v="31"/>
          <ac:spMkLst>
            <pc:docMk/>
            <pc:sldMk cId="1612264332" sldId="2367"/>
            <ac:spMk id="6" creationId="{BB0A0FD2-1910-45A5-B2D0-6B427FDC767A}"/>
          </ac:spMkLst>
        </pc:spChg>
      </pc:sldChg>
      <pc:sldChg chg="modSp del">
        <pc:chgData name="Cariou, Laurent" userId="4453f93f-2ed2-46e8-bb8c-3237fbfdd40b" providerId="ADAL" clId="{349D2722-8F2F-4528-8990-281B21D5E677}" dt="2023-02-06T13:09:56.864" v="32" actId="47"/>
        <pc:sldMkLst>
          <pc:docMk/>
          <pc:sldMk cId="308464762" sldId="2370"/>
        </pc:sldMkLst>
        <pc:spChg chg="mod">
          <ac:chgData name="Cariou, Laurent" userId="4453f93f-2ed2-46e8-bb8c-3237fbfdd40b" providerId="ADAL" clId="{349D2722-8F2F-4528-8990-281B21D5E677}" dt="2023-02-06T13:09:02.429" v="31"/>
          <ac:spMkLst>
            <pc:docMk/>
            <pc:sldMk cId="308464762" sldId="2370"/>
            <ac:spMk id="3" creationId="{D20906E0-F900-4991-83B1-675F5B67FA2D}"/>
          </ac:spMkLst>
        </pc:spChg>
      </pc:sldChg>
      <pc:sldChg chg="modSp add mod">
        <pc:chgData name="Cariou, Laurent" userId="4453f93f-2ed2-46e8-bb8c-3237fbfdd40b" providerId="ADAL" clId="{349D2722-8F2F-4528-8990-281B21D5E677}" dt="2023-02-06T14:41:32.637" v="132" actId="5793"/>
        <pc:sldMkLst>
          <pc:docMk/>
          <pc:sldMk cId="2160857059" sldId="2371"/>
        </pc:sldMkLst>
        <pc:spChg chg="mod">
          <ac:chgData name="Cariou, Laurent" userId="4453f93f-2ed2-46e8-bb8c-3237fbfdd40b" providerId="ADAL" clId="{349D2722-8F2F-4528-8990-281B21D5E677}" dt="2023-02-06T14:41:32.637" v="132" actId="5793"/>
          <ac:spMkLst>
            <pc:docMk/>
            <pc:sldMk cId="2160857059" sldId="2371"/>
            <ac:spMk id="3" creationId="{92AFA901-3E57-4AA0-94EE-C76CCF5EB056}"/>
          </ac:spMkLst>
        </pc:spChg>
      </pc:sldChg>
      <pc:sldMasterChg chg="modSp mod modSldLayout">
        <pc:chgData name="Cariou, Laurent" userId="4453f93f-2ed2-46e8-bb8c-3237fbfdd40b" providerId="ADAL" clId="{349D2722-8F2F-4528-8990-281B21D5E677}" dt="2023-02-06T13:09:02.429" v="31"/>
        <pc:sldMasterMkLst>
          <pc:docMk/>
          <pc:sldMasterMk cId="0" sldId="2147483648"/>
        </pc:sldMasterMkLst>
        <pc:spChg chg="mod">
          <ac:chgData name="Cariou, Laurent" userId="4453f93f-2ed2-46e8-bb8c-3237fbfdd40b" providerId="ADAL" clId="{349D2722-8F2F-4528-8990-281B21D5E677}" dt="2023-02-06T13:08:30.234" v="11" actId="20577"/>
          <ac:spMkLst>
            <pc:docMk/>
            <pc:sldMasterMk cId="0" sldId="2147483648"/>
            <ac:spMk id="10" creationId="{00000000-0000-0000-0000-000000000000}"/>
          </ac:spMkLst>
        </pc:spChg>
        <pc:spChg chg="mod">
          <ac:chgData name="Cariou, Laurent" userId="4453f93f-2ed2-46e8-bb8c-3237fbfdd40b" providerId="ADAL" clId="{349D2722-8F2F-4528-8990-281B21D5E677}" dt="2023-02-06T13:08:44.959" v="30" actId="20577"/>
          <ac:spMkLst>
            <pc:docMk/>
            <pc:sldMasterMk cId="0" sldId="2147483648"/>
            <ac:spMk id="1027" creationId="{00000000-0000-0000-0000-000000000000}"/>
          </ac:spMkLst>
        </pc:spChg>
        <pc:sldLayoutChg chg="modSp">
          <pc:chgData name="Cariou, Laurent" userId="4453f93f-2ed2-46e8-bb8c-3237fbfdd40b" providerId="ADAL" clId="{349D2722-8F2F-4528-8990-281B21D5E677}" dt="2023-02-06T13:09:02.429" v="31"/>
          <pc:sldLayoutMkLst>
            <pc:docMk/>
            <pc:sldMasterMk cId="0" sldId="2147483648"/>
            <pc:sldLayoutMk cId="0" sldId="2147483649"/>
          </pc:sldLayoutMkLst>
          <pc:spChg chg="mod">
            <ac:chgData name="Cariou, Laurent" userId="4453f93f-2ed2-46e8-bb8c-3237fbfdd40b" providerId="ADAL" clId="{349D2722-8F2F-4528-8990-281B21D5E677}" dt="2023-02-06T13:09:02.429" v="31"/>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349D2722-8F2F-4528-8990-281B21D5E677}" dt="2023-02-06T13:09:02.429" v="31"/>
          <pc:sldLayoutMkLst>
            <pc:docMk/>
            <pc:sldMasterMk cId="0" sldId="2147483648"/>
            <pc:sldLayoutMk cId="0" sldId="2147483650"/>
          </pc:sldLayoutMkLst>
          <pc:spChg chg="mod">
            <ac:chgData name="Cariou, Laurent" userId="4453f93f-2ed2-46e8-bb8c-3237fbfdd40b" providerId="ADAL" clId="{349D2722-8F2F-4528-8990-281B21D5E677}" dt="2023-02-06T13:09:02.429" v="31"/>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349D2722-8F2F-4528-8990-281B21D5E677}" dt="2023-02-06T13:09:02.429" v="31"/>
          <pc:sldLayoutMkLst>
            <pc:docMk/>
            <pc:sldMasterMk cId="0" sldId="2147483648"/>
            <pc:sldLayoutMk cId="0" sldId="2147483651"/>
          </pc:sldLayoutMkLst>
          <pc:spChg chg="mod">
            <ac:chgData name="Cariou, Laurent" userId="4453f93f-2ed2-46e8-bb8c-3237fbfdd40b" providerId="ADAL" clId="{349D2722-8F2F-4528-8990-281B21D5E677}" dt="2023-02-06T13:09:02.429" v="31"/>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349D2722-8F2F-4528-8990-281B21D5E677}" dt="2023-02-06T13:09:02.429" v="31"/>
          <pc:sldLayoutMkLst>
            <pc:docMk/>
            <pc:sldMasterMk cId="0" sldId="2147483648"/>
            <pc:sldLayoutMk cId="0" sldId="2147483652"/>
          </pc:sldLayoutMkLst>
          <pc:spChg chg="mod">
            <ac:chgData name="Cariou, Laurent" userId="4453f93f-2ed2-46e8-bb8c-3237fbfdd40b" providerId="ADAL" clId="{349D2722-8F2F-4528-8990-281B21D5E677}" dt="2023-02-06T13:09:02.429" v="31"/>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349D2722-8F2F-4528-8990-281B21D5E677}" dt="2023-02-06T13:09:02.429" v="31"/>
          <pc:sldLayoutMkLst>
            <pc:docMk/>
            <pc:sldMasterMk cId="0" sldId="2147483648"/>
            <pc:sldLayoutMk cId="0" sldId="2147483654"/>
          </pc:sldLayoutMkLst>
          <pc:spChg chg="mod">
            <ac:chgData name="Cariou, Laurent" userId="4453f93f-2ed2-46e8-bb8c-3237fbfdd40b" providerId="ADAL" clId="{349D2722-8F2F-4528-8990-281B21D5E677}" dt="2023-02-06T13:09:02.429" v="31"/>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349D2722-8F2F-4528-8990-281B21D5E677}" dt="2023-02-06T13:09:02.429" v="31"/>
          <pc:sldLayoutMkLst>
            <pc:docMk/>
            <pc:sldMasterMk cId="0" sldId="2147483648"/>
            <pc:sldLayoutMk cId="0" sldId="2147483655"/>
          </pc:sldLayoutMkLst>
          <pc:spChg chg="mod">
            <ac:chgData name="Cariou, Laurent" userId="4453f93f-2ed2-46e8-bb8c-3237fbfdd40b" providerId="ADAL" clId="{349D2722-8F2F-4528-8990-281B21D5E677}" dt="2023-02-06T13:09:02.429" v="31"/>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C415B948-DC71-401F-9E0A-3A0BADA14975}"/>
    <pc:docChg chg="addSld delSld modSld">
      <pc:chgData name="Cariou, Laurent" userId="4453f93f-2ed2-46e8-bb8c-3237fbfdd40b" providerId="ADAL" clId="{C415B948-DC71-401F-9E0A-3A0BADA14975}" dt="2022-08-17T12:20:55.708" v="21" actId="1035"/>
      <pc:docMkLst>
        <pc:docMk/>
      </pc:docMkLst>
      <pc:sldChg chg="modSp mod">
        <pc:chgData name="Cariou, Laurent" userId="4453f93f-2ed2-46e8-bb8c-3237fbfdd40b" providerId="ADAL" clId="{C415B948-DC71-401F-9E0A-3A0BADA14975}" dt="2022-08-17T12:20:40.523" v="18" actId="20577"/>
        <pc:sldMkLst>
          <pc:docMk/>
          <pc:sldMk cId="0" sldId="256"/>
        </pc:sldMkLst>
        <pc:spChg chg="mod">
          <ac:chgData name="Cariou, Laurent" userId="4453f93f-2ed2-46e8-bb8c-3237fbfdd40b" providerId="ADAL" clId="{C415B948-DC71-401F-9E0A-3A0BADA14975}" dt="2022-08-17T12:20:40.523" v="18" actId="20577"/>
          <ac:spMkLst>
            <pc:docMk/>
            <pc:sldMk cId="0" sldId="256"/>
            <ac:spMk id="3073" creationId="{00000000-0000-0000-0000-000000000000}"/>
          </ac:spMkLst>
        </pc:spChg>
        <pc:graphicFrameChg chg="mod">
          <ac:chgData name="Cariou, Laurent" userId="4453f93f-2ed2-46e8-bb8c-3237fbfdd40b" providerId="ADAL" clId="{C415B948-DC71-401F-9E0A-3A0BADA14975}" dt="2022-08-08T13:31:01.924" v="0" actId="1036"/>
          <ac:graphicFrameMkLst>
            <pc:docMk/>
            <pc:sldMk cId="0" sldId="256"/>
            <ac:graphicFrameMk id="3075" creationId="{00000000-0000-0000-0000-000000000000}"/>
          </ac:graphicFrameMkLst>
        </pc:graphicFrameChg>
      </pc:sldChg>
      <pc:sldChg chg="del">
        <pc:chgData name="Cariou, Laurent" userId="4453f93f-2ed2-46e8-bb8c-3237fbfdd40b" providerId="ADAL" clId="{C415B948-DC71-401F-9E0A-3A0BADA14975}" dt="2022-08-08T13:36:07.662" v="17" actId="47"/>
        <pc:sldMkLst>
          <pc:docMk/>
          <pc:sldMk cId="3843208451" sldId="333"/>
        </pc:sldMkLst>
      </pc:sldChg>
      <pc:sldChg chg="modSp add mod">
        <pc:chgData name="Cariou, Laurent" userId="4453f93f-2ed2-46e8-bb8c-3237fbfdd40b" providerId="ADAL" clId="{C415B948-DC71-401F-9E0A-3A0BADA14975}" dt="2022-08-17T12:20:55.708" v="21" actId="1035"/>
        <pc:sldMkLst>
          <pc:docMk/>
          <pc:sldMk cId="1968720319" sldId="2366"/>
        </pc:sldMkLst>
        <pc:spChg chg="mod">
          <ac:chgData name="Cariou, Laurent" userId="4453f93f-2ed2-46e8-bb8c-3237fbfdd40b" providerId="ADAL" clId="{C415B948-DC71-401F-9E0A-3A0BADA14975}" dt="2022-08-08T13:36:03.259" v="16" actId="1036"/>
          <ac:spMkLst>
            <pc:docMk/>
            <pc:sldMk cId="1968720319" sldId="2366"/>
            <ac:spMk id="2" creationId="{00000000-0000-0000-0000-000000000000}"/>
          </ac:spMkLst>
        </pc:spChg>
        <pc:spChg chg="mod">
          <ac:chgData name="Cariou, Laurent" userId="4453f93f-2ed2-46e8-bb8c-3237fbfdd40b" providerId="ADAL" clId="{C415B948-DC71-401F-9E0A-3A0BADA14975}" dt="2022-08-17T12:20:55.708" v="21" actId="1035"/>
          <ac:spMkLst>
            <pc:docMk/>
            <pc:sldMk cId="1968720319" sldId="2366"/>
            <ac:spMk id="3" creationId="{00000000-0000-0000-0000-000000000000}"/>
          </ac:spMkLst>
        </pc:spChg>
        <pc:spChg chg="mod">
          <ac:chgData name="Cariou, Laurent" userId="4453f93f-2ed2-46e8-bb8c-3237fbfdd40b" providerId="ADAL" clId="{C415B948-DC71-401F-9E0A-3A0BADA14975}" dt="2022-08-17T12:20:53.814" v="19"/>
          <ac:spMkLst>
            <pc:docMk/>
            <pc:sldMk cId="1968720319" sldId="2366"/>
            <ac:spMk id="5" creationId="{00000000-0000-0000-0000-000000000000}"/>
          </ac:spMkLst>
        </pc:spChg>
      </pc:sldChg>
    </pc:docChg>
  </pc:docChgLst>
  <pc:docChgLst>
    <pc:chgData name="Cariou, Laurent" userId="4453f93f-2ed2-46e8-bb8c-3237fbfdd40b" providerId="ADAL" clId="{9694BBC9-DCA6-4830-88CA-B5150B014CAE}"/>
    <pc:docChg chg="undo custSel addSld delSld modSld modMainMaster">
      <pc:chgData name="Cariou, Laurent" userId="4453f93f-2ed2-46e8-bb8c-3237fbfdd40b" providerId="ADAL" clId="{9694BBC9-DCA6-4830-88CA-B5150B014CAE}" dt="2023-01-15T23:24:59.332" v="189" actId="20577"/>
      <pc:docMkLst>
        <pc:docMk/>
      </pc:docMkLst>
      <pc:sldChg chg="modSp mod">
        <pc:chgData name="Cariou, Laurent" userId="4453f93f-2ed2-46e8-bb8c-3237fbfdd40b" providerId="ADAL" clId="{9694BBC9-DCA6-4830-88CA-B5150B014CAE}" dt="2023-01-15T23:14:27.504" v="122" actId="404"/>
        <pc:sldMkLst>
          <pc:docMk/>
          <pc:sldMk cId="1706072776" sldId="334"/>
        </pc:sldMkLst>
        <pc:spChg chg="mod">
          <ac:chgData name="Cariou, Laurent" userId="4453f93f-2ed2-46e8-bb8c-3237fbfdd40b" providerId="ADAL" clId="{9694BBC9-DCA6-4830-88CA-B5150B014CAE}" dt="2023-01-15T23:14:27.504" v="122" actId="404"/>
          <ac:spMkLst>
            <pc:docMk/>
            <pc:sldMk cId="1706072776" sldId="334"/>
            <ac:spMk id="3" creationId="{977FA593-1C2D-4B4C-B4B8-9841BC70A2D7}"/>
          </ac:spMkLst>
        </pc:spChg>
      </pc:sldChg>
      <pc:sldChg chg="addSp modSp mod modClrScheme chgLayout">
        <pc:chgData name="Cariou, Laurent" userId="4453f93f-2ed2-46e8-bb8c-3237fbfdd40b" providerId="ADAL" clId="{9694BBC9-DCA6-4830-88CA-B5150B014CAE}" dt="2023-01-15T23:08:05.315" v="18" actId="20577"/>
        <pc:sldMkLst>
          <pc:docMk/>
          <pc:sldMk cId="4012074164" sldId="347"/>
        </pc:sldMkLst>
        <pc:spChg chg="mod ord">
          <ac:chgData name="Cariou, Laurent" userId="4453f93f-2ed2-46e8-bb8c-3237fbfdd40b" providerId="ADAL" clId="{9694BBC9-DCA6-4830-88CA-B5150B014CAE}" dt="2023-01-15T23:07:14.605" v="0" actId="700"/>
          <ac:spMkLst>
            <pc:docMk/>
            <pc:sldMk cId="4012074164" sldId="347"/>
            <ac:spMk id="2" creationId="{F2762690-C15C-4839-B40F-0AF3A4D89457}"/>
          </ac:spMkLst>
        </pc:spChg>
        <pc:spChg chg="mod ord">
          <ac:chgData name="Cariou, Laurent" userId="4453f93f-2ed2-46e8-bb8c-3237fbfdd40b" providerId="ADAL" clId="{9694BBC9-DCA6-4830-88CA-B5150B014CAE}" dt="2023-01-15T23:07:14.605" v="0" actId="700"/>
          <ac:spMkLst>
            <pc:docMk/>
            <pc:sldMk cId="4012074164" sldId="347"/>
            <ac:spMk id="3" creationId="{D20906E0-F900-4991-83B1-675F5B67FA2D}"/>
          </ac:spMkLst>
        </pc:spChg>
        <pc:spChg chg="mod ord">
          <ac:chgData name="Cariou, Laurent" userId="4453f93f-2ed2-46e8-bb8c-3237fbfdd40b" providerId="ADAL" clId="{9694BBC9-DCA6-4830-88CA-B5150B014CAE}" dt="2023-01-15T23:07:14.605" v="0" actId="700"/>
          <ac:spMkLst>
            <pc:docMk/>
            <pc:sldMk cId="4012074164" sldId="347"/>
            <ac:spMk id="4" creationId="{CA1A5643-4D6B-47E2-9F58-7F7F34A069C9}"/>
          </ac:spMkLst>
        </pc:spChg>
        <pc:spChg chg="mod ord">
          <ac:chgData name="Cariou, Laurent" userId="4453f93f-2ed2-46e8-bb8c-3237fbfdd40b" providerId="ADAL" clId="{9694BBC9-DCA6-4830-88CA-B5150B014CAE}" dt="2023-01-15T23:07:14.605" v="0" actId="700"/>
          <ac:spMkLst>
            <pc:docMk/>
            <pc:sldMk cId="4012074164" sldId="347"/>
            <ac:spMk id="5" creationId="{1B1A665E-96C3-446C-B295-12494A41AD0B}"/>
          </ac:spMkLst>
        </pc:spChg>
        <pc:spChg chg="add mod ord">
          <ac:chgData name="Cariou, Laurent" userId="4453f93f-2ed2-46e8-bb8c-3237fbfdd40b" providerId="ADAL" clId="{9694BBC9-DCA6-4830-88CA-B5150B014CAE}" dt="2023-01-15T23:08:05.315" v="18" actId="20577"/>
          <ac:spMkLst>
            <pc:docMk/>
            <pc:sldMk cId="4012074164" sldId="347"/>
            <ac:spMk id="6" creationId="{26B8F2A9-E5E5-49D6-9164-F6A9F68B1999}"/>
          </ac:spMkLst>
        </pc:spChg>
      </pc:sldChg>
      <pc:sldChg chg="modSp mod">
        <pc:chgData name="Cariou, Laurent" userId="4453f93f-2ed2-46e8-bb8c-3237fbfdd40b" providerId="ADAL" clId="{9694BBC9-DCA6-4830-88CA-B5150B014CAE}" dt="2023-01-15T23:14:15.482" v="119" actId="1035"/>
        <pc:sldMkLst>
          <pc:docMk/>
          <pc:sldMk cId="3930036297" sldId="356"/>
        </pc:sldMkLst>
        <pc:spChg chg="mod">
          <ac:chgData name="Cariou, Laurent" userId="4453f93f-2ed2-46e8-bb8c-3237fbfdd40b" providerId="ADAL" clId="{9694BBC9-DCA6-4830-88CA-B5150B014CAE}" dt="2023-01-15T23:14:15.482" v="119" actId="1035"/>
          <ac:spMkLst>
            <pc:docMk/>
            <pc:sldMk cId="3930036297" sldId="356"/>
            <ac:spMk id="3" creationId="{DFB0BA47-D7B6-4F95-932E-A7AA615BC440}"/>
          </ac:spMkLst>
        </pc:spChg>
      </pc:sldChg>
      <pc:sldChg chg="modSp mod">
        <pc:chgData name="Cariou, Laurent" userId="4453f93f-2ed2-46e8-bb8c-3237fbfdd40b" providerId="ADAL" clId="{9694BBC9-DCA6-4830-88CA-B5150B014CAE}" dt="2023-01-15T23:16:23.308" v="188" actId="403"/>
        <pc:sldMkLst>
          <pc:docMk/>
          <pc:sldMk cId="1612264332" sldId="2367"/>
        </pc:sldMkLst>
        <pc:spChg chg="mod">
          <ac:chgData name="Cariou, Laurent" userId="4453f93f-2ed2-46e8-bb8c-3237fbfdd40b" providerId="ADAL" clId="{9694BBC9-DCA6-4830-88CA-B5150B014CAE}" dt="2023-01-15T23:16:23.308" v="188" actId="403"/>
          <ac:spMkLst>
            <pc:docMk/>
            <pc:sldMk cId="1612264332" sldId="2367"/>
            <ac:spMk id="3" creationId="{977FA593-1C2D-4B4C-B4B8-9841BC70A2D7}"/>
          </ac:spMkLst>
        </pc:spChg>
      </pc:sldChg>
      <pc:sldChg chg="del">
        <pc:chgData name="Cariou, Laurent" userId="4453f93f-2ed2-46e8-bb8c-3237fbfdd40b" providerId="ADAL" clId="{9694BBC9-DCA6-4830-88CA-B5150B014CAE}" dt="2023-01-15T23:09:04.009" v="24" actId="47"/>
        <pc:sldMkLst>
          <pc:docMk/>
          <pc:sldMk cId="271656402" sldId="2369"/>
        </pc:sldMkLst>
      </pc:sldChg>
      <pc:sldChg chg="modSp add mod">
        <pc:chgData name="Cariou, Laurent" userId="4453f93f-2ed2-46e8-bb8c-3237fbfdd40b" providerId="ADAL" clId="{9694BBC9-DCA6-4830-88CA-B5150B014CAE}" dt="2023-01-15T23:08:18.373" v="23" actId="1036"/>
        <pc:sldMkLst>
          <pc:docMk/>
          <pc:sldMk cId="308464762" sldId="2370"/>
        </pc:sldMkLst>
        <pc:spChg chg="mod">
          <ac:chgData name="Cariou, Laurent" userId="4453f93f-2ed2-46e8-bb8c-3237fbfdd40b" providerId="ADAL" clId="{9694BBC9-DCA6-4830-88CA-B5150B014CAE}" dt="2023-01-15T23:08:18.373" v="23" actId="1036"/>
          <ac:spMkLst>
            <pc:docMk/>
            <pc:sldMk cId="308464762" sldId="2370"/>
            <ac:spMk id="6" creationId="{26B8F2A9-E5E5-49D6-9164-F6A9F68B1999}"/>
          </ac:spMkLst>
        </pc:spChg>
      </pc:sldChg>
      <pc:sldMasterChg chg="modSp mod">
        <pc:chgData name="Cariou, Laurent" userId="4453f93f-2ed2-46e8-bb8c-3237fbfdd40b" providerId="ADAL" clId="{9694BBC9-DCA6-4830-88CA-B5150B014CAE}" dt="2023-01-15T23:24:59.332" v="189" actId="20577"/>
        <pc:sldMasterMkLst>
          <pc:docMk/>
          <pc:sldMasterMk cId="0" sldId="2147483648"/>
        </pc:sldMasterMkLst>
        <pc:spChg chg="mod">
          <ac:chgData name="Cariou, Laurent" userId="4453f93f-2ed2-46e8-bb8c-3237fbfdd40b" providerId="ADAL" clId="{9694BBC9-DCA6-4830-88CA-B5150B014CAE}" dt="2023-01-15T23:24:59.332" v="189" actId="20577"/>
          <ac:spMkLst>
            <pc:docMk/>
            <pc:sldMasterMk cId="0" sldId="2147483648"/>
            <ac:spMk id="10" creationId="{00000000-0000-0000-0000-000000000000}"/>
          </ac:spMkLst>
        </pc:spChg>
      </pc:sldMasterChg>
    </pc:docChg>
  </pc:docChgLst>
  <pc:docChgLst>
    <pc:chgData name="Cariou, Laurent" userId="4453f93f-2ed2-46e8-bb8c-3237fbfdd40b" providerId="ADAL" clId="{7775E97C-0B33-47B0-997F-4EC546933304}"/>
    <pc:docChg chg="undo custSel addSld delSld modSld modMainMaster">
      <pc:chgData name="Cariou, Laurent" userId="4453f93f-2ed2-46e8-bb8c-3237fbfdd40b" providerId="ADAL" clId="{7775E97C-0B33-47B0-997F-4EC546933304}" dt="2022-09-13T06:35:04.321" v="852" actId="20577"/>
      <pc:docMkLst>
        <pc:docMk/>
      </pc:docMkLst>
      <pc:sldChg chg="modSp mod">
        <pc:chgData name="Cariou, Laurent" userId="4453f93f-2ed2-46e8-bb8c-3237fbfdd40b" providerId="ADAL" clId="{7775E97C-0B33-47B0-997F-4EC546933304}" dt="2022-09-08T21:58:12.452" v="1" actId="1035"/>
        <pc:sldMkLst>
          <pc:docMk/>
          <pc:sldMk cId="0" sldId="256"/>
        </pc:sldMkLst>
        <pc:graphicFrameChg chg="mod">
          <ac:chgData name="Cariou, Laurent" userId="4453f93f-2ed2-46e8-bb8c-3237fbfdd40b" providerId="ADAL" clId="{7775E97C-0B33-47B0-997F-4EC546933304}" dt="2022-09-08T21:58:12.452" v="1" actId="1035"/>
          <ac:graphicFrameMkLst>
            <pc:docMk/>
            <pc:sldMk cId="0" sldId="256"/>
            <ac:graphicFrameMk id="3075" creationId="{00000000-0000-0000-0000-000000000000}"/>
          </ac:graphicFrameMkLst>
        </pc:graphicFrameChg>
      </pc:sldChg>
      <pc:sldChg chg="modSp mod">
        <pc:chgData name="Cariou, Laurent" userId="4453f93f-2ed2-46e8-bb8c-3237fbfdd40b" providerId="ADAL" clId="{7775E97C-0B33-47B0-997F-4EC546933304}" dt="2022-09-08T21:59:15.760" v="4" actId="20577"/>
        <pc:sldMkLst>
          <pc:docMk/>
          <pc:sldMk cId="3136880362" sldId="260"/>
        </pc:sldMkLst>
        <pc:spChg chg="mod">
          <ac:chgData name="Cariou, Laurent" userId="4453f93f-2ed2-46e8-bb8c-3237fbfdd40b" providerId="ADAL" clId="{7775E97C-0B33-47B0-997F-4EC546933304}" dt="2022-09-08T21:59:15.760" v="4" actId="20577"/>
          <ac:spMkLst>
            <pc:docMk/>
            <pc:sldMk cId="3136880362" sldId="260"/>
            <ac:spMk id="3" creationId="{00000000-0000-0000-0000-000000000000}"/>
          </ac:spMkLst>
        </pc:spChg>
      </pc:sldChg>
      <pc:sldChg chg="add del">
        <pc:chgData name="Cariou, Laurent" userId="4453f93f-2ed2-46e8-bb8c-3237fbfdd40b" providerId="ADAL" clId="{7775E97C-0B33-47B0-997F-4EC546933304}" dt="2022-09-13T06:34:55.319" v="850" actId="47"/>
        <pc:sldMkLst>
          <pc:docMk/>
          <pc:sldMk cId="132832093" sldId="267"/>
        </pc:sldMkLst>
      </pc:sldChg>
      <pc:sldChg chg="modSp mod">
        <pc:chgData name="Cariou, Laurent" userId="4453f93f-2ed2-46e8-bb8c-3237fbfdd40b" providerId="ADAL" clId="{7775E97C-0B33-47B0-997F-4EC546933304}" dt="2022-09-13T06:35:04.321" v="852" actId="20577"/>
        <pc:sldMkLst>
          <pc:docMk/>
          <pc:sldMk cId="3976818858" sldId="269"/>
        </pc:sldMkLst>
        <pc:graphicFrameChg chg="mod modGraphic">
          <ac:chgData name="Cariou, Laurent" userId="4453f93f-2ed2-46e8-bb8c-3237fbfdd40b" providerId="ADAL" clId="{7775E97C-0B33-47B0-997F-4EC546933304}" dt="2022-09-13T06:35:04.321" v="852" actId="20577"/>
          <ac:graphicFrameMkLst>
            <pc:docMk/>
            <pc:sldMk cId="3976818858" sldId="269"/>
            <ac:graphicFrameMk id="24" creationId="{06E04ECF-0CD9-4975-B9DA-70B69DD09B07}"/>
          </ac:graphicFrameMkLst>
        </pc:graphicFrameChg>
      </pc:sldChg>
      <pc:sldChg chg="modSp mod">
        <pc:chgData name="Cariou, Laurent" userId="4453f93f-2ed2-46e8-bb8c-3237fbfdd40b" providerId="ADAL" clId="{7775E97C-0B33-47B0-997F-4EC546933304}" dt="2022-09-13T06:34:39.704" v="847" actId="6549"/>
        <pc:sldMkLst>
          <pc:docMk/>
          <pc:sldMk cId="2243228416" sldId="299"/>
        </pc:sldMkLst>
        <pc:spChg chg="mod">
          <ac:chgData name="Cariou, Laurent" userId="4453f93f-2ed2-46e8-bb8c-3237fbfdd40b" providerId="ADAL" clId="{7775E97C-0B33-47B0-997F-4EC546933304}" dt="2022-09-13T06:34:39.704" v="847" actId="6549"/>
          <ac:spMkLst>
            <pc:docMk/>
            <pc:sldMk cId="2243228416" sldId="299"/>
            <ac:spMk id="3" creationId="{3857177C-4F12-41D1-AB93-6925069E5DB9}"/>
          </ac:spMkLst>
        </pc:spChg>
      </pc:sldChg>
      <pc:sldChg chg="modSp mod">
        <pc:chgData name="Cariou, Laurent" userId="4453f93f-2ed2-46e8-bb8c-3237fbfdd40b" providerId="ADAL" clId="{7775E97C-0B33-47B0-997F-4EC546933304}" dt="2022-09-08T22:00:24.713" v="33" actId="113"/>
        <pc:sldMkLst>
          <pc:docMk/>
          <pc:sldMk cId="1908471061" sldId="328"/>
        </pc:sldMkLst>
        <pc:spChg chg="mod">
          <ac:chgData name="Cariou, Laurent" userId="4453f93f-2ed2-46e8-bb8c-3237fbfdd40b" providerId="ADAL" clId="{7775E97C-0B33-47B0-997F-4EC546933304}" dt="2022-09-08T22:00:24.713" v="33" actId="113"/>
          <ac:spMkLst>
            <pc:docMk/>
            <pc:sldMk cId="1908471061" sldId="328"/>
            <ac:spMk id="3" creationId="{3EF9BE80-D462-4B64-8448-3B553445EDCF}"/>
          </ac:spMkLst>
        </pc:spChg>
      </pc:sldChg>
      <pc:sldChg chg="addSp delSp modSp mod">
        <pc:chgData name="Cariou, Laurent" userId="4453f93f-2ed2-46e8-bb8c-3237fbfdd40b" providerId="ADAL" clId="{7775E97C-0B33-47B0-997F-4EC546933304}" dt="2022-09-13T06:23:02.810" v="268" actId="5793"/>
        <pc:sldMkLst>
          <pc:docMk/>
          <pc:sldMk cId="1706072776" sldId="334"/>
        </pc:sldMkLst>
        <pc:spChg chg="mod">
          <ac:chgData name="Cariou, Laurent" userId="4453f93f-2ed2-46e8-bb8c-3237fbfdd40b" providerId="ADAL" clId="{7775E97C-0B33-47B0-997F-4EC546933304}" dt="2022-09-13T06:23:02.810" v="268" actId="5793"/>
          <ac:spMkLst>
            <pc:docMk/>
            <pc:sldMk cId="1706072776" sldId="334"/>
            <ac:spMk id="3" creationId="{977FA593-1C2D-4B4C-B4B8-9841BC70A2D7}"/>
          </ac:spMkLst>
        </pc:spChg>
        <pc:graphicFrameChg chg="add del mod">
          <ac:chgData name="Cariou, Laurent" userId="4453f93f-2ed2-46e8-bb8c-3237fbfdd40b" providerId="ADAL" clId="{7775E97C-0B33-47B0-997F-4EC546933304}" dt="2022-09-13T06:23:01.450" v="265"/>
          <ac:graphicFrameMkLst>
            <pc:docMk/>
            <pc:sldMk cId="1706072776" sldId="334"/>
            <ac:graphicFrameMk id="7" creationId="{A2BC77D2-C439-4F05-80FE-C714A1A97A3B}"/>
          </ac:graphicFrameMkLst>
        </pc:graphicFrameChg>
      </pc:sldChg>
      <pc:sldChg chg="addSp delSp modSp mod">
        <pc:chgData name="Cariou, Laurent" userId="4453f93f-2ed2-46e8-bb8c-3237fbfdd40b" providerId="ADAL" clId="{7775E97C-0B33-47B0-997F-4EC546933304}" dt="2022-09-13T06:24:35.535" v="348" actId="1038"/>
        <pc:sldMkLst>
          <pc:docMk/>
          <pc:sldMk cId="4012074164" sldId="347"/>
        </pc:sldMkLst>
        <pc:spChg chg="mod">
          <ac:chgData name="Cariou, Laurent" userId="4453f93f-2ed2-46e8-bb8c-3237fbfdd40b" providerId="ADAL" clId="{7775E97C-0B33-47B0-997F-4EC546933304}" dt="2022-09-13T06:03:29.352" v="76" actId="20577"/>
          <ac:spMkLst>
            <pc:docMk/>
            <pc:sldMk cId="4012074164" sldId="347"/>
            <ac:spMk id="2" creationId="{F2762690-C15C-4839-B40F-0AF3A4D89457}"/>
          </ac:spMkLst>
        </pc:spChg>
        <pc:graphicFrameChg chg="del mod">
          <ac:chgData name="Cariou, Laurent" userId="4453f93f-2ed2-46e8-bb8c-3237fbfdd40b" providerId="ADAL" clId="{7775E97C-0B33-47B0-997F-4EC546933304}" dt="2022-09-13T06:01:59.511" v="36" actId="478"/>
          <ac:graphicFrameMkLst>
            <pc:docMk/>
            <pc:sldMk cId="4012074164" sldId="347"/>
            <ac:graphicFrameMk id="6" creationId="{5094FBC8-BB74-47F3-965D-16BC678F4D1D}"/>
          </ac:graphicFrameMkLst>
        </pc:graphicFrameChg>
        <pc:graphicFrameChg chg="add del mod modGraphic">
          <ac:chgData name="Cariou, Laurent" userId="4453f93f-2ed2-46e8-bb8c-3237fbfdd40b" providerId="ADAL" clId="{7775E97C-0B33-47B0-997F-4EC546933304}" dt="2022-09-13T06:24:35.535" v="348" actId="1038"/>
          <ac:graphicFrameMkLst>
            <pc:docMk/>
            <pc:sldMk cId="4012074164" sldId="347"/>
            <ac:graphicFrameMk id="7" creationId="{C929BC28-8120-44DC-BDFA-634B11E56A91}"/>
          </ac:graphicFrameMkLst>
        </pc:graphicFrameChg>
      </pc:sldChg>
      <pc:sldChg chg="addSp delSp modSp mod">
        <pc:chgData name="Cariou, Laurent" userId="4453f93f-2ed2-46e8-bb8c-3237fbfdd40b" providerId="ADAL" clId="{7775E97C-0B33-47B0-997F-4EC546933304}" dt="2022-09-13T06:25:09.615" v="416" actId="20577"/>
        <pc:sldMkLst>
          <pc:docMk/>
          <pc:sldMk cId="3930036297" sldId="356"/>
        </pc:sldMkLst>
        <pc:spChg chg="mod">
          <ac:chgData name="Cariou, Laurent" userId="4453f93f-2ed2-46e8-bb8c-3237fbfdd40b" providerId="ADAL" clId="{7775E97C-0B33-47B0-997F-4EC546933304}" dt="2022-09-13T06:25:09.615" v="416" actId="20577"/>
          <ac:spMkLst>
            <pc:docMk/>
            <pc:sldMk cId="3930036297" sldId="356"/>
            <ac:spMk id="3" creationId="{DFB0BA47-D7B6-4F95-932E-A7AA615BC440}"/>
          </ac:spMkLst>
        </pc:spChg>
        <pc:graphicFrameChg chg="add del mod">
          <ac:chgData name="Cariou, Laurent" userId="4453f93f-2ed2-46e8-bb8c-3237fbfdd40b" providerId="ADAL" clId="{7775E97C-0B33-47B0-997F-4EC546933304}" dt="2022-09-13T06:23:43.473" v="324"/>
          <ac:graphicFrameMkLst>
            <pc:docMk/>
            <pc:sldMk cId="3930036297" sldId="356"/>
            <ac:graphicFrameMk id="7" creationId="{1AD0E332-C2FD-4931-AAA7-9F929E17D0C8}"/>
          </ac:graphicFrameMkLst>
        </pc:graphicFrameChg>
        <pc:graphicFrameChg chg="add del mod">
          <ac:chgData name="Cariou, Laurent" userId="4453f93f-2ed2-46e8-bb8c-3237fbfdd40b" providerId="ADAL" clId="{7775E97C-0B33-47B0-997F-4EC546933304}" dt="2022-09-13T06:25:04.696" v="410"/>
          <ac:graphicFrameMkLst>
            <pc:docMk/>
            <pc:sldMk cId="3930036297" sldId="356"/>
            <ac:graphicFrameMk id="8" creationId="{32F91454-7D93-4FD2-B902-43B99F889B0A}"/>
          </ac:graphicFrameMkLst>
        </pc:graphicFrameChg>
      </pc:sldChg>
      <pc:sldChg chg="addSp delSp modSp add mod">
        <pc:chgData name="Cariou, Laurent" userId="4453f93f-2ed2-46e8-bb8c-3237fbfdd40b" providerId="ADAL" clId="{7775E97C-0B33-47B0-997F-4EC546933304}" dt="2022-09-13T06:22:29.257" v="218" actId="20577"/>
        <pc:sldMkLst>
          <pc:docMk/>
          <pc:sldMk cId="1612264332" sldId="2367"/>
        </pc:sldMkLst>
        <pc:spChg chg="mod">
          <ac:chgData name="Cariou, Laurent" userId="4453f93f-2ed2-46e8-bb8c-3237fbfdd40b" providerId="ADAL" clId="{7775E97C-0B33-47B0-997F-4EC546933304}" dt="2022-09-13T06:03:58.067" v="93" actId="20577"/>
          <ac:spMkLst>
            <pc:docMk/>
            <pc:sldMk cId="1612264332" sldId="2367"/>
            <ac:spMk id="2" creationId="{B6840888-B1D3-4EE4-984D-AE2D4FD8C6BF}"/>
          </ac:spMkLst>
        </pc:spChg>
        <pc:spChg chg="mod">
          <ac:chgData name="Cariou, Laurent" userId="4453f93f-2ed2-46e8-bb8c-3237fbfdd40b" providerId="ADAL" clId="{7775E97C-0B33-47B0-997F-4EC546933304}" dt="2022-09-13T06:22:29.257" v="218" actId="20577"/>
          <ac:spMkLst>
            <pc:docMk/>
            <pc:sldMk cId="1612264332" sldId="2367"/>
            <ac:spMk id="3" creationId="{977FA593-1C2D-4B4C-B4B8-9841BC70A2D7}"/>
          </ac:spMkLst>
        </pc:spChg>
        <pc:graphicFrameChg chg="add del mod">
          <ac:chgData name="Cariou, Laurent" userId="4453f93f-2ed2-46e8-bb8c-3237fbfdd40b" providerId="ADAL" clId="{7775E97C-0B33-47B0-997F-4EC546933304}" dt="2022-09-13T06:22:21.399" v="211"/>
          <ac:graphicFrameMkLst>
            <pc:docMk/>
            <pc:sldMk cId="1612264332" sldId="2367"/>
            <ac:graphicFrameMk id="7" creationId="{04B11794-0173-45C1-9C24-61D316FDF140}"/>
          </ac:graphicFrameMkLst>
        </pc:graphicFrameChg>
        <pc:graphicFrameChg chg="add del mod">
          <ac:chgData name="Cariou, Laurent" userId="4453f93f-2ed2-46e8-bb8c-3237fbfdd40b" providerId="ADAL" clId="{7775E97C-0B33-47B0-997F-4EC546933304}" dt="2022-09-13T06:22:27.077" v="215"/>
          <ac:graphicFrameMkLst>
            <pc:docMk/>
            <pc:sldMk cId="1612264332" sldId="2367"/>
            <ac:graphicFrameMk id="8" creationId="{9B955870-A007-4C3A-A3F9-935A4DE72ADD}"/>
          </ac:graphicFrameMkLst>
        </pc:graphicFrameChg>
      </pc:sldChg>
      <pc:sldChg chg="addSp modSp new mod">
        <pc:chgData name="Cariou, Laurent" userId="4453f93f-2ed2-46e8-bb8c-3237fbfdd40b" providerId="ADAL" clId="{7775E97C-0B33-47B0-997F-4EC546933304}" dt="2022-09-13T06:20:44.235" v="142" actId="1038"/>
        <pc:sldMkLst>
          <pc:docMk/>
          <pc:sldMk cId="3946167506" sldId="2368"/>
        </pc:sldMkLst>
        <pc:spChg chg="mod">
          <ac:chgData name="Cariou, Laurent" userId="4453f93f-2ed2-46e8-bb8c-3237fbfdd40b" providerId="ADAL" clId="{7775E97C-0B33-47B0-997F-4EC546933304}" dt="2022-09-13T06:19:57.952" v="128" actId="20577"/>
          <ac:spMkLst>
            <pc:docMk/>
            <pc:sldMk cId="3946167506" sldId="2368"/>
            <ac:spMk id="2" creationId="{9AD83BB6-F789-4E84-AEAA-4013A8722DD9}"/>
          </ac:spMkLst>
        </pc:spChg>
        <pc:graphicFrameChg chg="add mod modGraphic">
          <ac:chgData name="Cariou, Laurent" userId="4453f93f-2ed2-46e8-bb8c-3237fbfdd40b" providerId="ADAL" clId="{7775E97C-0B33-47B0-997F-4EC546933304}" dt="2022-09-13T06:20:44.235" v="142" actId="1038"/>
          <ac:graphicFrameMkLst>
            <pc:docMk/>
            <pc:sldMk cId="3946167506" sldId="2368"/>
            <ac:graphicFrameMk id="6" creationId="{EF922032-A4CD-491F-811D-D67FA4A028FF}"/>
          </ac:graphicFrameMkLst>
        </pc:graphicFrameChg>
      </pc:sldChg>
      <pc:sldChg chg="addSp delSp modSp new mod modClrScheme chgLayout">
        <pc:chgData name="Cariou, Laurent" userId="4453f93f-2ed2-46e8-bb8c-3237fbfdd40b" providerId="ADAL" clId="{7775E97C-0B33-47B0-997F-4EC546933304}" dt="2022-09-13T06:29:54.921" v="808" actId="20577"/>
        <pc:sldMkLst>
          <pc:docMk/>
          <pc:sldMk cId="271656402" sldId="2369"/>
        </pc:sldMkLst>
        <pc:spChg chg="mod ord">
          <ac:chgData name="Cariou, Laurent" userId="4453f93f-2ed2-46e8-bb8c-3237fbfdd40b" providerId="ADAL" clId="{7775E97C-0B33-47B0-997F-4EC546933304}" dt="2022-09-13T06:26:17.440" v="477" actId="700"/>
          <ac:spMkLst>
            <pc:docMk/>
            <pc:sldMk cId="271656402" sldId="2369"/>
            <ac:spMk id="2" creationId="{B0532326-8E9D-41C3-9D51-423DEB68446E}"/>
          </ac:spMkLst>
        </pc:spChg>
        <pc:spChg chg="mod ord">
          <ac:chgData name="Cariou, Laurent" userId="4453f93f-2ed2-46e8-bb8c-3237fbfdd40b" providerId="ADAL" clId="{7775E97C-0B33-47B0-997F-4EC546933304}" dt="2022-09-13T06:26:17.440" v="477" actId="700"/>
          <ac:spMkLst>
            <pc:docMk/>
            <pc:sldMk cId="271656402" sldId="2369"/>
            <ac:spMk id="3" creationId="{84A90D14-1667-43DF-B424-013F19C68F38}"/>
          </ac:spMkLst>
        </pc:spChg>
        <pc:spChg chg="mod ord">
          <ac:chgData name="Cariou, Laurent" userId="4453f93f-2ed2-46e8-bb8c-3237fbfdd40b" providerId="ADAL" clId="{7775E97C-0B33-47B0-997F-4EC546933304}" dt="2022-09-13T06:26:17.440" v="477" actId="700"/>
          <ac:spMkLst>
            <pc:docMk/>
            <pc:sldMk cId="271656402" sldId="2369"/>
            <ac:spMk id="4" creationId="{4D4FA842-4875-45FD-9A2C-7541A5843F6C}"/>
          </ac:spMkLst>
        </pc:spChg>
        <pc:spChg chg="mod ord">
          <ac:chgData name="Cariou, Laurent" userId="4453f93f-2ed2-46e8-bb8c-3237fbfdd40b" providerId="ADAL" clId="{7775E97C-0B33-47B0-997F-4EC546933304}" dt="2022-09-13T06:26:17.440" v="477" actId="700"/>
          <ac:spMkLst>
            <pc:docMk/>
            <pc:sldMk cId="271656402" sldId="2369"/>
            <ac:spMk id="5" creationId="{50A7D652-3BD8-4B49-A031-299CA000A49E}"/>
          </ac:spMkLst>
        </pc:spChg>
        <pc:spChg chg="add del mod ord">
          <ac:chgData name="Cariou, Laurent" userId="4453f93f-2ed2-46e8-bb8c-3237fbfdd40b" providerId="ADAL" clId="{7775E97C-0B33-47B0-997F-4EC546933304}" dt="2022-09-13T06:26:09.966" v="476" actId="700"/>
          <ac:spMkLst>
            <pc:docMk/>
            <pc:sldMk cId="271656402" sldId="2369"/>
            <ac:spMk id="6" creationId="{55536C98-AAF6-4E87-B509-7E6E14E283CD}"/>
          </ac:spMkLst>
        </pc:spChg>
        <pc:spChg chg="add mod ord">
          <ac:chgData name="Cariou, Laurent" userId="4453f93f-2ed2-46e8-bb8c-3237fbfdd40b" providerId="ADAL" clId="{7775E97C-0B33-47B0-997F-4EC546933304}" dt="2022-09-13T06:29:54.921" v="808" actId="20577"/>
          <ac:spMkLst>
            <pc:docMk/>
            <pc:sldMk cId="271656402" sldId="2369"/>
            <ac:spMk id="7" creationId="{D6154935-434B-4650-8F22-7E61271DFDF7}"/>
          </ac:spMkLst>
        </pc:spChg>
      </pc:sldChg>
      <pc:sldMasterChg chg="modSp mod">
        <pc:chgData name="Cariou, Laurent" userId="4453f93f-2ed2-46e8-bb8c-3237fbfdd40b" providerId="ADAL" clId="{7775E97C-0B33-47B0-997F-4EC546933304}" dt="2022-09-08T22:00:44.196" v="34" actId="20577"/>
        <pc:sldMasterMkLst>
          <pc:docMk/>
          <pc:sldMasterMk cId="0" sldId="2147483648"/>
        </pc:sldMasterMkLst>
        <pc:spChg chg="mod">
          <ac:chgData name="Cariou, Laurent" userId="4453f93f-2ed2-46e8-bb8c-3237fbfdd40b" providerId="ADAL" clId="{7775E97C-0B33-47B0-997F-4EC546933304}" dt="2022-09-08T22:00:44.196" v="34" actId="20577"/>
          <ac:spMkLst>
            <pc:docMk/>
            <pc:sldMasterMk cId="0" sldId="2147483648"/>
            <ac:spMk id="10" creationId="{00000000-0000-0000-0000-000000000000}"/>
          </ac:spMkLst>
        </pc:spChg>
      </pc:sldMasterChg>
    </pc:docChg>
  </pc:docChgLst>
  <pc:docChgLst>
    <pc:chgData name="Cariou, Laurent" userId="4453f93f-2ed2-46e8-bb8c-3237fbfdd40b" providerId="ADAL" clId="{886414CF-0B98-455D-9A8D-553B1CDA1DC6}"/>
    <pc:docChg chg="modSld">
      <pc:chgData name="Cariou, Laurent" userId="4453f93f-2ed2-46e8-bb8c-3237fbfdd40b" providerId="ADAL" clId="{886414CF-0B98-455D-9A8D-553B1CDA1DC6}" dt="2022-12-13T06:29:03.578" v="0"/>
      <pc:docMkLst>
        <pc:docMk/>
      </pc:docMkLst>
      <pc:sldChg chg="modSp mod">
        <pc:chgData name="Cariou, Laurent" userId="4453f93f-2ed2-46e8-bb8c-3237fbfdd40b" providerId="ADAL" clId="{886414CF-0B98-455D-9A8D-553B1CDA1DC6}" dt="2022-12-13T06:29:03.578" v="0"/>
        <pc:sldMkLst>
          <pc:docMk/>
          <pc:sldMk cId="1968720319" sldId="2366"/>
        </pc:sldMkLst>
        <pc:spChg chg="mod">
          <ac:chgData name="Cariou, Laurent" userId="4453f93f-2ed2-46e8-bb8c-3237fbfdd40b" providerId="ADAL" clId="{886414CF-0B98-455D-9A8D-553B1CDA1DC6}" dt="2022-12-13T06:29:03.578" v="0"/>
          <ac:spMkLst>
            <pc:docMk/>
            <pc:sldMk cId="1968720319" sldId="2366"/>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802.11-23/0186r0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Study Group March 2023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2023-02-06</a:t>
            </a:r>
          </a:p>
        </p:txBody>
      </p:sp>
      <p:graphicFrame>
        <p:nvGraphicFramePr>
          <p:cNvPr id="3075" name="Object 3"/>
          <p:cNvGraphicFramePr>
            <a:graphicFrameLocks noChangeAspect="1"/>
          </p:cNvGraphicFramePr>
          <p:nvPr>
            <p:extLst>
              <p:ext uri="{D42A27DB-BD31-4B8C-83A1-F6EECF244321}">
                <p14:modId xmlns:p14="http://schemas.microsoft.com/office/powerpoint/2010/main" val="3697720959"/>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UHR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Monday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Wednesday, AM1, (8:00-10:00)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830386"/>
            <a:ext cx="4230528"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Thursday, AM2,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sz="1000" dirty="0"/>
              <a:t>Goals for May 2023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UHR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March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2361606886"/>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a:t>
            </a:r>
          </a:p>
        </p:txBody>
      </p:sp>
      <p:sp>
        <p:nvSpPr>
          <p:cNvPr id="6" name="Content Placeholder 5">
            <a:extLst>
              <a:ext uri="{FF2B5EF4-FFF2-40B4-BE49-F238E27FC236}">
                <a16:creationId xmlns:a16="http://schemas.microsoft.com/office/drawing/2014/main" id="{26B8F2A9-E5E5-49D6-9164-F6A9F68B1999}"/>
              </a:ext>
            </a:extLst>
          </p:cNvPr>
          <p:cNvSpPr>
            <a:spLocks noGrp="1"/>
          </p:cNvSpPr>
          <p:nvPr>
            <p:ph idx="1"/>
          </p:nvPr>
        </p:nvSpPr>
        <p:spPr/>
        <p:txBody>
          <a:bodyPr/>
          <a:lstStyle/>
          <a:p>
            <a:endParaRPr lang="en-US" sz="1050"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4"/>
          </p:nvPr>
        </p:nvSpPr>
        <p:spPr/>
        <p:txBody>
          <a:bodyPr/>
          <a:lstStyle/>
          <a:p>
            <a:r>
              <a:rPr lang="en-GB" dirty="0"/>
              <a:t>Laurent Cariou, Intel</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012074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US" altLang="en-US" sz="1800" dirty="0"/>
              <a:t>Approval of SG Minutes</a:t>
            </a:r>
          </a:p>
          <a:p>
            <a:pPr lvl="0">
              <a:buFont typeface="Arial" panose="020B0604020202020204" pitchFamily="34" charset="0"/>
              <a:buChar char="•"/>
            </a:pPr>
            <a:r>
              <a:rPr lang="en-GB" sz="1800" dirty="0"/>
              <a:t>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Registration for the March 802 wireless interim session</a:t>
            </a:r>
          </a:p>
        </p:txBody>
      </p:sp>
      <p:sp>
        <p:nvSpPr>
          <p:cNvPr id="3" name="Content Placeholder 2"/>
          <p:cNvSpPr>
            <a:spLocks noGrp="1"/>
          </p:cNvSpPr>
          <p:nvPr>
            <p:ph idx="1"/>
          </p:nvPr>
        </p:nvSpPr>
        <p:spPr>
          <a:xfrm>
            <a:off x="685801" y="2286000"/>
            <a:ext cx="7770813" cy="3427811"/>
          </a:xfrm>
        </p:spPr>
        <p:txBody>
          <a:bodyPr/>
          <a:lstStyle/>
          <a:p>
            <a:pPr>
              <a:buFont typeface="Arial" panose="020B0604020202020204" pitchFamily="34" charset="0"/>
              <a:buChar char="•"/>
            </a:pPr>
            <a:r>
              <a:rPr lang="en-US" sz="1600" dirty="0"/>
              <a:t>This meeting is part of the March 802 wireless interim session</a:t>
            </a:r>
          </a:p>
          <a:p>
            <a:pPr>
              <a:buFont typeface="Arial" panose="020B0604020202020204" pitchFamily="34" charset="0"/>
              <a:buChar char="•"/>
            </a:pPr>
            <a:endParaRPr lang="en-US" sz="1600" dirty="0"/>
          </a:p>
          <a:p>
            <a:pPr>
              <a:buFont typeface="Arial" panose="020B0604020202020204" pitchFamily="34" charset="0"/>
              <a:buChar char="•"/>
            </a:pPr>
            <a:r>
              <a:rPr lang="en-US" sz="1600" dirty="0"/>
              <a:t>You must pay the registration fee whether attending in-person or remotely</a:t>
            </a:r>
          </a:p>
          <a:p>
            <a:pPr>
              <a:buFont typeface="Arial" panose="020B0604020202020204" pitchFamily="34" charset="0"/>
              <a:buChar char="•"/>
            </a:pPr>
            <a:endParaRPr lang="en-US" sz="1600" dirty="0"/>
          </a:p>
          <a:p>
            <a:pPr>
              <a:buFont typeface="Arial" panose="020B0604020202020204" pitchFamily="34" charset="0"/>
              <a:buChar char="•"/>
            </a:pPr>
            <a:r>
              <a:rPr lang="en-US" sz="1600" dirty="0"/>
              <a:t>If you have not already done so, you can register here: </a:t>
            </a:r>
            <a:r>
              <a:rPr lang="en-US" sz="1600" dirty="0">
                <a:hlinkClick r:id="rId2"/>
              </a:rPr>
              <a:t>https://cvent.me/nX5xrY</a:t>
            </a: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If you do not intend to register for this session you must leave this meeting and, if you have logged attendance on IMAT, email the 802.11 chair or vice chairs to have your attendance cancelled</a:t>
            </a:r>
          </a:p>
          <a:p>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UHR SG minutes of teleconferences listed below:</a:t>
            </a:r>
          </a:p>
          <a:p>
            <a:pPr lvl="1">
              <a:buFont typeface="Arial" panose="020B0604020202020204" pitchFamily="34" charset="0"/>
              <a:buChar char="•"/>
            </a:pPr>
            <a:r>
              <a:rPr lang="en-US" sz="1800" dirty="0"/>
              <a:t>Jan plenary:</a:t>
            </a:r>
          </a:p>
          <a:p>
            <a:pPr lvl="1">
              <a:buFont typeface="Arial" panose="020B0604020202020204" pitchFamily="34" charset="0"/>
              <a:buChar char="•"/>
            </a:pPr>
            <a:endParaRPr lang="en-US" sz="1800" dirty="0"/>
          </a:p>
          <a:p>
            <a:pPr lvl="1">
              <a:buFont typeface="Arial" panose="020B0604020202020204" pitchFamily="34" charset="0"/>
              <a:buChar char="•"/>
            </a:pPr>
            <a:r>
              <a:rPr lang="en-US" sz="1800" dirty="0"/>
              <a:t>Teleconferences January February:</a:t>
            </a:r>
          </a:p>
          <a:p>
            <a:pPr lvl="1">
              <a:buFont typeface="Arial" panose="020B0604020202020204" pitchFamily="34" charset="0"/>
              <a:buChar char="•"/>
            </a:pPr>
            <a:endParaRPr lang="en-US" sz="1800" dirty="0"/>
          </a:p>
          <a:p>
            <a:pPr marL="457200" lvl="1" indent="0"/>
            <a:endParaRPr lang="en-US" sz="1800" dirty="0"/>
          </a:p>
          <a:p>
            <a:r>
              <a:rPr lang="en-US" sz="1800" dirty="0"/>
              <a:t>Move: 				Second:	</a:t>
            </a:r>
          </a:p>
          <a:p>
            <a:r>
              <a:rPr lang="en-US" sz="1800" dirty="0"/>
              <a:t>Discussion: </a:t>
            </a:r>
          </a:p>
          <a:p>
            <a:pPr marL="0" indent="0"/>
            <a:r>
              <a:rPr lang="en-US" sz="1800" dirty="0"/>
              <a:t>Result: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Agenda–AM1</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288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Submissions</a:t>
            </a:r>
          </a:p>
          <a:p>
            <a:pPr lvl="0">
              <a:buFont typeface="Arial" panose="020B0604020202020204" pitchFamily="34" charset="0"/>
              <a:buChar char="•"/>
            </a:pPr>
            <a:r>
              <a:rPr lang="en-US" sz="1600" dirty="0"/>
              <a:t>Goals for March 2023</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“UHR”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“UHR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ross.yujian@huawei.com</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105509</TotalTime>
  <Words>2071</Words>
  <Application>Microsoft Office PowerPoint</Application>
  <PresentationFormat>On-screen Show (4:3)</PresentationFormat>
  <Paragraphs>255</Paragraphs>
  <Slides>22</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Monotype Sorts</vt:lpstr>
      <vt:lpstr>Times New Roman</vt:lpstr>
      <vt:lpstr>Wingdings</vt:lpstr>
      <vt:lpstr>Office Theme</vt:lpstr>
      <vt:lpstr>Document</vt:lpstr>
      <vt:lpstr>UHR Study Group March 2023 Meeting Agenda</vt:lpstr>
      <vt:lpstr>Registration for the March 802 wireless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UHR SG Agenda</vt:lpstr>
      <vt:lpstr>UHR SG Schedule</vt:lpstr>
      <vt:lpstr>Submission’s List</vt:lpstr>
      <vt:lpstr>Monday Agenda–PM2</vt:lpstr>
      <vt:lpstr>Approve SG minutes</vt:lpstr>
      <vt:lpstr>Wednesday Agenda–AM1</vt:lpstr>
      <vt:lpstr>Thursday Agenda-AM2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1422</cp:revision>
  <cp:lastPrinted>1601-01-01T00:00:00Z</cp:lastPrinted>
  <dcterms:created xsi:type="dcterms:W3CDTF">2017-01-26T15:28:16Z</dcterms:created>
  <dcterms:modified xsi:type="dcterms:W3CDTF">2023-02-06T14:42:47Z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