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68" d="100"/>
          <a:sy n="68" d="100"/>
        </p:scale>
        <p:origin x="300" y="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February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600-01-0arc-ieee-std-802-par-discussion-802-11-action.pp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www.ieee802.org/11/LetterBallots/CC44-P802REVc/CC44_instruction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ARC-SC-agenda-Feb-6-2023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40"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6 February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(Current) February/March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today, and Feb 27, to discuss/review IEEE Std 802 Working Group ballot</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on unicast Beacons (etc.) TBA, with 10 days’ notice</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March plenary</a:t>
            </a:r>
          </a:p>
          <a:p>
            <a:pPr marL="457200" indent="-457200">
              <a:lnSpc>
                <a:spcPct val="90000"/>
              </a:lnSpc>
              <a:spcBef>
                <a:spcPts val="300"/>
              </a:spcBef>
              <a:spcAft>
                <a:spcPts val="0"/>
              </a:spcAft>
              <a:buFont typeface="Arial" panose="020B0604020202020204" pitchFamily="34" charset="0"/>
              <a:buChar char="•"/>
              <a:defRPr/>
            </a:pPr>
            <a:r>
              <a:rPr lang="en-US" sz="2800" dirty="0"/>
              <a:t>IEEE Std 802 Working Group ballot (slide 17)</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IEEE Std 802 revision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 information is here: </a:t>
            </a:r>
            <a:r>
              <a:rPr lang="en-US" dirty="0">
                <a:hlinkClick r:id="rId3"/>
              </a:rPr>
              <a:t>11-22/1600r1</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is holding a comment collection</a:t>
            </a:r>
          </a:p>
          <a:p>
            <a:pPr lvl="1">
              <a:lnSpc>
                <a:spcPct val="90000"/>
              </a:lnSpc>
              <a:spcBef>
                <a:spcPts val="0"/>
              </a:spcBef>
              <a:spcAft>
                <a:spcPts val="600"/>
              </a:spcAft>
              <a:buFont typeface="Arial" panose="020B0604020202020204" pitchFamily="34" charset="0"/>
              <a:buChar char="•"/>
              <a:defRPr/>
            </a:pPr>
            <a:r>
              <a:rPr lang="en-US" dirty="0">
                <a:hlinkClick r:id="rId4"/>
              </a:rPr>
              <a:t>https://www.ieee802.org/11/LetterBallots/CC44-P802REVc/CC44_instructions.html</a:t>
            </a:r>
            <a:r>
              <a:rPr lang="en-US" dirty="0"/>
              <a:t> </a:t>
            </a:r>
          </a:p>
          <a:p>
            <a:pPr lvl="1">
              <a:lnSpc>
                <a:spcPct val="90000"/>
              </a:lnSpc>
              <a:spcBef>
                <a:spcPts val="0"/>
              </a:spcBef>
              <a:spcAft>
                <a:spcPts val="600"/>
              </a:spcAft>
              <a:buFont typeface="Arial" panose="020B0604020202020204" pitchFamily="34" charset="0"/>
              <a:buChar char="•"/>
              <a:defRPr/>
            </a:pPr>
            <a:r>
              <a:rPr lang="en-US" dirty="0"/>
              <a:t>Anyone can “vote” (submit comments)</a:t>
            </a:r>
          </a:p>
          <a:p>
            <a:pPr lvl="1">
              <a:lnSpc>
                <a:spcPct val="90000"/>
              </a:lnSpc>
              <a:spcBef>
                <a:spcPts val="0"/>
              </a:spcBef>
              <a:spcAft>
                <a:spcPts val="600"/>
              </a:spcAft>
              <a:buFont typeface="Arial" panose="020B0604020202020204" pitchFamily="34" charset="0"/>
              <a:buChar char="•"/>
              <a:defRPr/>
            </a:pPr>
            <a:r>
              <a:rPr lang="en-US" dirty="0"/>
              <a:t>Working Group Chair also has an official vote on the 802.1 letter ballot</a:t>
            </a:r>
          </a:p>
          <a:p>
            <a:pPr>
              <a:lnSpc>
                <a:spcPct val="90000"/>
              </a:lnSpc>
              <a:spcBef>
                <a:spcPts val="0"/>
              </a:spcBef>
              <a:spcAft>
                <a:spcPts val="600"/>
              </a:spcAft>
              <a:buFont typeface="Arial" panose="020B0604020202020204" pitchFamily="34" charset="0"/>
              <a:buChar char="•"/>
              <a:defRPr/>
            </a:pPr>
            <a:r>
              <a:rPr lang="en-US" sz="2200" dirty="0"/>
              <a:t>Does ARC have any comments to add (pass to Dorothy, or have someone submit on the CC)?</a:t>
            </a:r>
          </a:p>
          <a:p>
            <a:pPr>
              <a:lnSpc>
                <a:spcPct val="90000"/>
              </a:lnSpc>
              <a:spcBef>
                <a:spcPts val="0"/>
              </a:spcBef>
              <a:spcAft>
                <a:spcPts val="600"/>
              </a:spcAft>
              <a:buFont typeface="Arial" panose="020B0604020202020204" pitchFamily="34" charset="0"/>
              <a:buChar char="•"/>
              <a:defRPr/>
            </a:pPr>
            <a:r>
              <a:rPr lang="en-US" sz="2200" dirty="0"/>
              <a:t>Use this forum as a place for discussion and brainstorming on any thoughts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6 February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6 February 2023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5761</TotalTime>
  <Words>1863</Words>
  <Application>Microsoft Office PowerPoint</Application>
  <PresentationFormat>Widescreen</PresentationFormat>
  <Paragraphs>176</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ARC-SC-agenda-Feb-6-2023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6 February 2023</vt:lpstr>
      <vt:lpstr>ARC (Architecture) – Other</vt:lpstr>
      <vt:lpstr>IEEE Std 802 revision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84</cp:revision>
  <cp:lastPrinted>1601-01-01T00:00:00Z</cp:lastPrinted>
  <dcterms:created xsi:type="dcterms:W3CDTF">2021-01-26T19:12:38Z</dcterms:created>
  <dcterms:modified xsi:type="dcterms:W3CDTF">2023-02-06T01:48:33Z</dcterms:modified>
</cp:coreProperties>
</file>