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66" r:id="rId20"/>
    <p:sldId id="933" r:id="rId21"/>
    <p:sldId id="877" r:id="rId22"/>
    <p:sldId id="1067" r:id="rId23"/>
    <p:sldId id="897" r:id="rId24"/>
    <p:sldId id="1071" r:id="rId25"/>
    <p:sldId id="1072" r:id="rId26"/>
    <p:sldId id="905" r:id="rId27"/>
    <p:sldId id="1017" r:id="rId28"/>
    <p:sldId id="1070" r:id="rId29"/>
    <p:sldId id="842"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87" d="100"/>
          <a:sy n="87" d="100"/>
        </p:scale>
        <p:origin x="250"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55672144"/>
        <c:axId val="655663440"/>
      </c:barChart>
      <c:catAx>
        <c:axId val="6556721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55663440"/>
        <c:crosses val="autoZero"/>
        <c:auto val="1"/>
        <c:lblAlgn val="ctr"/>
        <c:lblOffset val="100"/>
        <c:noMultiLvlLbl val="0"/>
      </c:catAx>
      <c:valAx>
        <c:axId val="655663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5567214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0121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59018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80007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1391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34304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802.11-23/0182r2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152-00-00bf-ieee-802-11bf-january-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259-01-00bf-teleconference-minutes-february-march-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14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January Interim </a:t>
            </a:r>
            <a:endParaRPr lang="en-US" altLang="en-US" sz="1400" dirty="0" smtClean="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266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68287527"/>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Tutorial for comments resolution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comment resolution for LB272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23/0379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Approach to the MLME of the baseline spec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23/417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11bf D1.0 Segmented Report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87576679"/>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a:solidFill>
                  <a:srgbClr val="0000FF"/>
                </a:solidFill>
                <a:cs typeface="Times New Roman" panose="02020603050405020304" pitchFamily="18" charset="0"/>
              </a:rPr>
              <a:t>March 15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366010938"/>
              </p:ext>
            </p:extLst>
          </p:nvPr>
        </p:nvGraphicFramePr>
        <p:xfrm>
          <a:off x="3429000" y="1686554"/>
          <a:ext cx="8305801" cy="177607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23/417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11bf D1.0 Segmented Report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965729688"/>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16    </a:t>
            </a:r>
            <a:r>
              <a:rPr lang="en-US" altLang="en-US" sz="3200" dirty="0" smtClean="0">
                <a:solidFill>
                  <a:srgbClr val="0000FF"/>
                </a:solidFill>
                <a:cs typeface="Times New Roman" panose="02020603050405020304" pitchFamily="18" charset="0"/>
              </a:rPr>
              <a:t>(AM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86554"/>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a:t>January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mentor.ieee.org/802.11/dcn/23/11-23-0152-00-00bf-ieee-802-11bf-january-2023-interim-meeting-minutes.docx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January-March: </a:t>
            </a:r>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mentor.ieee.org/802.11/dcn/23/11-23-0259-01-00bf-teleconference-minutes-february-march-2023.docx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a:t>
            </a:r>
            <a:r>
              <a:rPr lang="en-US" altLang="zh-CN" sz="2000" dirty="0"/>
              <a:t>: Sang Kim</a:t>
            </a:r>
            <a:endParaRPr lang="en-US" altLang="zh-CN" sz="2000" dirty="0" smtClean="0"/>
          </a:p>
          <a:p>
            <a:pPr algn="just"/>
            <a:endParaRPr lang="en-US" altLang="zh-CN" sz="2000" dirty="0" smtClean="0"/>
          </a:p>
          <a:p>
            <a:pPr algn="just"/>
            <a:r>
              <a:rPr lang="en-US" altLang="zh-CN" sz="2000" dirty="0" smtClean="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370212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a:t>
            </a:r>
            <a:r>
              <a:rPr lang="en-US" altLang="zh-CN" sz="1200" strike="sngStrike" dirty="0" smtClean="0">
                <a:solidFill>
                  <a:srgbClr val="0070C0"/>
                </a:solidFill>
                <a:cs typeface="Times New Roman" panose="02020603050405020304" pitchFamily="18" charset="0"/>
              </a:rPr>
              <a:t>time</a:t>
            </a:r>
            <a:r>
              <a:rPr lang="en-US" altLang="zh-CN" sz="1200" dirty="0" smtClean="0">
                <a:solidFill>
                  <a:srgbClr val="0070C0"/>
                </a:solidFill>
                <a:cs typeface="Times New Roman" panose="02020603050405020304" pitchFamily="18" charset="0"/>
              </a:rPr>
              <a:t> </a:t>
            </a:r>
            <a:endParaRPr lang="en-US" altLang="zh-CN" sz="1200"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r>
              <a:rPr lang="en-US" altLang="zh-CN" dirty="0">
                <a:solidFill>
                  <a:schemeClr val="bg1">
                    <a:lumMod val="50000"/>
                  </a:schemeClr>
                </a:solidFill>
                <a:cs typeface="Times New Roman" panose="02020603050405020304" pitchFamily="18" charset="0"/>
              </a:rPr>
              <a:t> </a:t>
            </a:r>
            <a:endParaRPr lang="en-US" altLang="zh-CN" sz="1200"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00B0F0"/>
                </a:solidFill>
                <a:ea typeface="宋体" panose="02010600030101010101" pitchFamily="2" charset="-122"/>
              </a:rPr>
              <a:t>March </a:t>
            </a:r>
            <a:r>
              <a:rPr lang="en-US" altLang="zh-CN" sz="1200" dirty="0">
                <a:solidFill>
                  <a:srgbClr val="00B0F0"/>
                </a:solidFill>
                <a:ea typeface="宋体" panose="02010600030101010101" pitchFamily="2" charset="-122"/>
              </a:rPr>
              <a:t>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a:t>
            </a:r>
            <a:r>
              <a:rPr lang="en-US" altLang="zh-CN" strike="sngStrike" dirty="0" smtClean="0">
                <a:solidFill>
                  <a:schemeClr val="bg1">
                    <a:lumMod val="50000"/>
                  </a:schemeClr>
                </a:solidFill>
                <a:cs typeface="Times New Roman" panose="02020603050405020304" pitchFamily="18" charset="0"/>
              </a:rPr>
              <a:t>time</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1516230203"/>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18:30-20:30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12:30-14:30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059929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2485720335"/>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792756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4275236451"/>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98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Eitan</a:t>
            </a:r>
            <a:r>
              <a:rPr lang="en-US" altLang="zh-CN" sz="1800" b="1" kern="0" dirty="0"/>
              <a:t>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41013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March 802 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 802 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https://cvent.me/AwPbAx</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135146</TotalTime>
  <Words>2605</Words>
  <Application>Microsoft Office PowerPoint</Application>
  <PresentationFormat>宽屏</PresentationFormat>
  <Paragraphs>652</Paragraphs>
  <Slides>30</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Plenary 2023</vt:lpstr>
      <vt:lpstr>IEEE 802.11 Task Group bf WLAN Sensing </vt:lpstr>
      <vt:lpstr>PowerPoint 演示文稿</vt:lpstr>
      <vt:lpstr>PowerPoint 演示文稿</vt:lpstr>
      <vt:lpstr>Registration for the March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5640</cp:revision>
  <cp:lastPrinted>2014-11-04T15:04:57Z</cp:lastPrinted>
  <dcterms:created xsi:type="dcterms:W3CDTF">2007-04-17T18:10:23Z</dcterms:created>
  <dcterms:modified xsi:type="dcterms:W3CDTF">2023-03-14T13:58:41Z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(3)ZeH5fUvxpeL8uYwdD6+7ZuqWrwowIPIaX3oYUoNIzp3jQmw+0sbVg9tpJswoxq6YVSBMwo5O
MqECstHw2ySUwxm6Dgmoe62BItnOliz2xypXcFirblCJvwQ7msdcz+wXLNxPKB/o6FIZqo2M
t3cAGe6poGoa8MDvb0t1mR9xfEx3gUFnH5JH4whI+aKHHuyakzrwJ65xvrAZm8CFXIbXrnMx
DuTOdJwJIFqTPcS+CQ</vt:lpwstr>
  </property>
  <property fmtid="{D5CDD505-2E9C-101B-9397-08002B2CF9AE}" pid="27" name="_2015_ms_pID_7253431">
    <vt:lpwstr>pku/DkQCFqxP/l3HukQdK1c4P9j3ggAirqGOOVTdz+A2Ed8DCvH0JV
IGD6K/W7uBt/q9kaSqXIBd4l+WkemV+cElv6n7+XOPAo2eNwKnFiXoIUeZYdMKJliZRAHmdk
zUCXUUZOVK04yCMQqDLj1Im9D/pb0xJc8Ob4i9UeBKzlLtdFjgtLLkvtzSMjLBROuz8DWVhc
UHckbU1GKmtbUKcjHQAx2BdG8C2ZxPkoFU5q</vt:lpwstr>
  </property>
  <property fmtid="{D5CDD505-2E9C-101B-9397-08002B2CF9AE}" pid="28" name="_2015_ms_pID_7253432">
    <vt:lpwstr>umrKCuwnOtYug+bLdtCaoTo=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