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1012" r:id="rId20"/>
    <p:sldId id="1055" r:id="rId21"/>
    <p:sldId id="1066" r:id="rId22"/>
    <p:sldId id="933" r:id="rId23"/>
    <p:sldId id="877" r:id="rId24"/>
    <p:sldId id="1067" r:id="rId25"/>
    <p:sldId id="897" r:id="rId26"/>
    <p:sldId id="1071" r:id="rId27"/>
    <p:sldId id="1072" r:id="rId28"/>
    <p:sldId id="905" r:id="rId29"/>
    <p:sldId id="1017" r:id="rId30"/>
    <p:sldId id="1070" r:id="rId31"/>
    <p:sldId id="842" r:id="rId32"/>
    <p:sldId id="1024"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65817104"/>
        <c:axId val="-765805680"/>
      </c:barChart>
      <c:catAx>
        <c:axId val="-7658171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65805680"/>
        <c:crosses val="autoZero"/>
        <c:auto val="1"/>
        <c:lblAlgn val="ctr"/>
        <c:lblOffset val="100"/>
        <c:noMultiLvlLbl val="0"/>
      </c:catAx>
      <c:valAx>
        <c:axId val="-7658056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658171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7019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802.11-23/0182r0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164449895"/>
              </p:ext>
            </p:extLst>
          </p:nvPr>
        </p:nvGraphicFramePr>
        <p:xfrm>
          <a:off x="3429000" y="1686554"/>
          <a:ext cx="8305801" cy="2396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23/0379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Approach to the MLME of the baseline spec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096284393"/>
              </p:ext>
            </p:extLst>
          </p:nvPr>
        </p:nvGraphicFramePr>
        <p:xfrm>
          <a:off x="3429000" y="1686554"/>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64292095"/>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40097175"/>
              </p:ext>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05014633"/>
              </p:ext>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58861645"/>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80038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134945</TotalTime>
  <Words>2695</Words>
  <Application>Microsoft Office PowerPoint</Application>
  <PresentationFormat>宽屏</PresentationFormat>
  <Paragraphs>681</Paragraphs>
  <Slides>32</Slides>
  <Notes>31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5619</cp:revision>
  <cp:lastPrinted>2014-11-04T15:04:57Z</cp:lastPrinted>
  <dcterms:created xsi:type="dcterms:W3CDTF">2007-04-17T18:10:23Z</dcterms:created>
  <dcterms:modified xsi:type="dcterms:W3CDTF">2023-03-13T01:16:08Z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(3)WjfJigQTysWEP/VjUpX2eyl8xO3IJHvMoUD4O8vPzVrfX8eeAximLMMFt/+lH0kBMmdKXH+z
UVnqB7PjsR0aoE+hDPfjS4VLzPQOimtnshutpVZJ8kcqbvl0i99ygZsj17PHB84PofgqFsfT
uCRlNY4lQyLAAXiznYyMAdvAe8E9j6kzV3GJ+Qlb2Sbg8/ovFBEqfGb3xyXkWlW7yUUi3MAL
uC0pBbF0Nr7Q8IzPnz</vt:lpwstr>
  </property>
  <property fmtid="{D5CDD505-2E9C-101B-9397-08002B2CF9AE}" pid="27" name="_2015_ms_pID_7253431">
    <vt:lpwstr>OMAdRGypnpq2p4rbsm48A/QVqjK6RE82XwNvSqVQ2OKZvYnmcR6k+x
vkJdT83QaETzthDzjT5nmtCcszHmQIZyF5OPscT6kP8cf45dMMnS20B6AYnGailEDAN6UzNE
kPYiZChr6RJZqK9JHDspUq2Zj8ZqWiqN1v63wOZNzt2cLYR0/upIejPKbSUse+iCLJnXN81q
OPqxnGarsQ4ZBqguvv0xriica+DTzm8XPicJ</vt:lpwstr>
  </property>
  <property fmtid="{D5CDD505-2E9C-101B-9397-08002B2CF9AE}" pid="28" name="_2015_ms_pID_7253432">
    <vt:lpwstr>1x1Go0ifhj06hWlidGQv4DI=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