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1.xml" ContentType="application/vnd.openxmlformats-officedocument.presentationml.comment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6" r:id="rId19"/>
    <p:sldId id="1012" r:id="rId20"/>
    <p:sldId id="1055" r:id="rId21"/>
    <p:sldId id="1066" r:id="rId22"/>
    <p:sldId id="933" r:id="rId23"/>
    <p:sldId id="877" r:id="rId24"/>
    <p:sldId id="1067" r:id="rId25"/>
    <p:sldId id="897" r:id="rId26"/>
    <p:sldId id="1071" r:id="rId27"/>
    <p:sldId id="1072" r:id="rId28"/>
    <p:sldId id="905" r:id="rId29"/>
    <p:sldId id="1017" r:id="rId30"/>
    <p:sldId id="1070" r:id="rId31"/>
    <p:sldId id="842" r:id="rId32"/>
    <p:sldId id="1024"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65817104"/>
        <c:axId val="-765805680"/>
      </c:barChart>
      <c:catAx>
        <c:axId val="-7658171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65805680"/>
        <c:crosses val="autoZero"/>
        <c:auto val="1"/>
        <c:lblAlgn val="ctr"/>
        <c:lblOffset val="100"/>
        <c:noMultiLvlLbl val="0"/>
      </c:catAx>
      <c:valAx>
        <c:axId val="-7658056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6581710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701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0121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590181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80007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1391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3430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802.11-23/0182r0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152-00-00bf-ieee-802-11bf-january-2023-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259-01-00bf-teleconference-minutes-february-march-2023.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2023-03-01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14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January Interim </a:t>
            </a:r>
            <a:endParaRPr lang="en-US" altLang="en-US" sz="1400" dirty="0" smtClean="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266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164449895"/>
              </p:ext>
            </p:extLst>
          </p:nvPr>
        </p:nvGraphicFramePr>
        <p:xfrm>
          <a:off x="3429000" y="1686554"/>
          <a:ext cx="8305801" cy="2396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comment resolution for LB272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23/0379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Approach to the MLME of the baseline spec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87576679"/>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15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096284393"/>
              </p:ext>
            </p:extLst>
          </p:nvPr>
        </p:nvGraphicFramePr>
        <p:xfrm>
          <a:off x="3429000" y="1686554"/>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64292095"/>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a:solidFill>
                  <a:srgbClr val="0000FF"/>
                </a:solidFill>
                <a:cs typeface="Times New Roman" panose="02020603050405020304" pitchFamily="18" charset="0"/>
              </a:rPr>
              <a:t>March 15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640097175"/>
              </p:ext>
            </p:extLst>
          </p:nvPr>
        </p:nvGraphicFramePr>
        <p:xfrm>
          <a:off x="3429000" y="1686554"/>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965729688"/>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16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05014633"/>
              </p:ext>
            </p:extLst>
          </p:nvPr>
        </p:nvGraphicFramePr>
        <p:xfrm>
          <a:off x="3429000" y="1686554"/>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58861645"/>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080038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16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86554"/>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a:t>January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mentor.ieee.org/802.11/dcn/23/11-23-0152-00-00bf-ieee-802-11bf-january-2023-interim-meeting-minutes.docx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January-March: </a:t>
            </a:r>
          </a:p>
          <a:p>
            <a:pPr marL="457200" lvl="1" indent="0" algn="just">
              <a:buNone/>
            </a:pPr>
            <a:r>
              <a:rPr lang="en-US" altLang="zh-CN" sz="1600" dirty="0"/>
              <a:t>	</a:t>
            </a:r>
            <a:r>
              <a:rPr lang="en-US" altLang="zh-CN" sz="1600" dirty="0" smtClean="0">
                <a:hlinkClick r:id="rId4"/>
              </a:rPr>
              <a:t>https</a:t>
            </a:r>
            <a:r>
              <a:rPr lang="en-US" altLang="zh-CN" sz="1600" dirty="0">
                <a:hlinkClick r:id="rId4"/>
              </a:rPr>
              <a:t>://</a:t>
            </a:r>
            <a:r>
              <a:rPr lang="en-US" altLang="zh-CN" sz="1600" dirty="0" smtClean="0">
                <a:hlinkClick r:id="rId4"/>
              </a:rPr>
              <a:t>mentor.ieee.org/802.11/dcn/23/11-23-0259-01-00bf-teleconference-minutes-february-march-2023.docx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370212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a:t>
            </a:r>
            <a:r>
              <a:rPr lang="en-US" altLang="zh-CN" sz="1200" strike="sngStrike" dirty="0" smtClean="0">
                <a:solidFill>
                  <a:srgbClr val="0070C0"/>
                </a:solidFill>
                <a:cs typeface="Times New Roman" panose="02020603050405020304" pitchFamily="18" charset="0"/>
              </a:rPr>
              <a:t>time</a:t>
            </a:r>
            <a:r>
              <a:rPr lang="en-US" altLang="zh-CN" sz="1200" dirty="0" smtClean="0">
                <a:solidFill>
                  <a:srgbClr val="0070C0"/>
                </a:solidFill>
                <a:cs typeface="Times New Roman" panose="02020603050405020304" pitchFamily="18" charset="0"/>
              </a:rPr>
              <a:t> </a:t>
            </a:r>
            <a:endParaRPr lang="en-US" altLang="zh-CN" sz="1200"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r>
              <a:rPr lang="en-US" altLang="zh-CN" dirty="0">
                <a:solidFill>
                  <a:schemeClr val="bg1">
                    <a:lumMod val="50000"/>
                  </a:schemeClr>
                </a:solidFill>
                <a:cs typeface="Times New Roman" panose="02020603050405020304" pitchFamily="18" charset="0"/>
              </a:rPr>
              <a:t> </a:t>
            </a:r>
            <a:endParaRPr lang="en-US" altLang="zh-CN" sz="1200"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00B0F0"/>
                </a:solidFill>
                <a:ea typeface="宋体" panose="02010600030101010101" pitchFamily="2" charset="-122"/>
              </a:rPr>
              <a:t>March </a:t>
            </a:r>
            <a:r>
              <a:rPr lang="en-US" altLang="zh-CN" sz="1200" dirty="0">
                <a:solidFill>
                  <a:srgbClr val="00B0F0"/>
                </a:solidFill>
                <a:ea typeface="宋体" panose="02010600030101010101" pitchFamily="2" charset="-122"/>
              </a:rPr>
              <a:t>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a:t>
            </a:r>
            <a:r>
              <a:rPr lang="en-US" altLang="zh-CN" strike="sngStrike" dirty="0" smtClean="0">
                <a:solidFill>
                  <a:schemeClr val="bg1">
                    <a:lumMod val="50000"/>
                  </a:schemeClr>
                </a:solidFill>
                <a:cs typeface="Times New Roman" panose="02020603050405020304" pitchFamily="18" charset="0"/>
              </a:rPr>
              <a:t>time</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1516230203"/>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18:30-20:30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12:30-14:30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059929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2485720335"/>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792756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~00.00% </a:t>
            </a:r>
            <a:r>
              <a:rPr lang="en-US" altLang="zh-CN" sz="1800" dirty="0"/>
              <a:t>of all CC40 comments are now resolved or marked as “ready for motion” ” </a:t>
            </a:r>
            <a:r>
              <a:rPr lang="en-US" altLang="zh-CN" sz="1800" dirty="0" smtClean="0"/>
              <a:t>(</a:t>
            </a:r>
            <a:r>
              <a:rPr lang="en-US" altLang="zh-CN" sz="1800" dirty="0" smtClean="0">
                <a:solidFill>
                  <a:srgbClr val="FF0000"/>
                </a:solidFill>
              </a:rPr>
              <a:t>0/1302,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4275236451"/>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98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410131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March 802 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 802 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https://cvent.me/AwPbAx</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134945</TotalTime>
  <Words>2695</Words>
  <Application>Microsoft Office PowerPoint</Application>
  <PresentationFormat>宽屏</PresentationFormat>
  <Paragraphs>681</Paragraphs>
  <Slides>32</Slides>
  <Notes>31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32</vt:i4>
      </vt:variant>
    </vt:vector>
  </HeadingPairs>
  <TitlesOfParts>
    <vt:vector size="4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Plenary 2023</vt:lpstr>
      <vt:lpstr>IEEE 802.11 Task Group bf WLAN Sensing </vt:lpstr>
      <vt:lpstr>PowerPoint 演示文稿</vt:lpstr>
      <vt:lpstr>PowerPoint 演示文稿</vt:lpstr>
      <vt:lpstr>Registration for the March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D0.1 CR Status (Until September Interim)</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5619</cp:revision>
  <cp:lastPrinted>2014-11-04T15:04:57Z</cp:lastPrinted>
  <dcterms:created xsi:type="dcterms:W3CDTF">2007-04-17T18:10:23Z</dcterms:created>
  <dcterms:modified xsi:type="dcterms:W3CDTF">2023-03-13T01:16:08Z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(3)WjfJigQTysWEP/VjUpX2eyl8xO3IJHvMoUD4O8vPzVrfX8eeAximLMMFt/+lH0kBMmdKXH+z
UVnqB7PjsR0aoE+hDPfjS4VLzPQOimtnshutpVZJ8kcqbvl0i99ygZsj17PHB84PofgqFsfT
uCRlNY4lQyLAAXiznYyMAdvAe8E9j6kzV3GJ+Qlb2Sbg8/ovFBEqfGb3xyXkWlW7yUUi3MAL
uC0pBbF0Nr7Q8IzPnz</vt:lpwstr>
  </property>
  <property fmtid="{D5CDD505-2E9C-101B-9397-08002B2CF9AE}" pid="27" name="_2015_ms_pID_7253431">
    <vt:lpwstr>OMAdRGypnpq2p4rbsm48A/QVqjK6RE82XwNvSqVQ2OKZvYnmcR6k+x
vkJdT83QaETzthDzjT5nmtCcszHmQIZyF5OPscT6kP8cf45dMMnS20B6AYnGailEDAN6UzNE
kPYiZChr6RJZqK9JHDspUq2Zj8ZqWiqN1v63wOZNzt2cLYR0/upIejPKbSUse+iCLJnXN81q
OPqxnGarsQ4ZBqguvv0xriica+DTzm8XPicJ</vt:lpwstr>
  </property>
  <property fmtid="{D5CDD505-2E9C-101B-9397-08002B2CF9AE}" pid="28" name="_2015_ms_pID_7253432">
    <vt:lpwstr>1x1Go0ifhj06hWlidGQv4DI=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