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30"/>
  </p:notesMasterIdLst>
  <p:handoutMasterIdLst>
    <p:handoutMasterId r:id="rId31"/>
  </p:handoutMasterIdLst>
  <p:sldIdLst>
    <p:sldId id="256" r:id="rId6"/>
    <p:sldId id="257" r:id="rId7"/>
    <p:sldId id="265" r:id="rId8"/>
    <p:sldId id="394" r:id="rId9"/>
    <p:sldId id="486" r:id="rId10"/>
    <p:sldId id="549" r:id="rId11"/>
    <p:sldId id="550" r:id="rId12"/>
    <p:sldId id="551" r:id="rId13"/>
    <p:sldId id="258" r:id="rId14"/>
    <p:sldId id="259" r:id="rId15"/>
    <p:sldId id="260" r:id="rId16"/>
    <p:sldId id="261" r:id="rId17"/>
    <p:sldId id="262" r:id="rId18"/>
    <p:sldId id="263" r:id="rId19"/>
    <p:sldId id="552" r:id="rId20"/>
    <p:sldId id="553" r:id="rId21"/>
    <p:sldId id="266" r:id="rId22"/>
    <p:sldId id="283" r:id="rId23"/>
    <p:sldId id="528" r:id="rId24"/>
    <p:sldId id="542" r:id="rId25"/>
    <p:sldId id="543" r:id="rId26"/>
    <p:sldId id="544" r:id="rId27"/>
    <p:sldId id="501" r:id="rId28"/>
    <p:sldId id="264" r:id="rId2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486"/>
            <p14:sldId id="549"/>
            <p14:sldId id="550"/>
            <p14:sldId id="551"/>
            <p14:sldId id="258"/>
            <p14:sldId id="259"/>
            <p14:sldId id="260"/>
            <p14:sldId id="261"/>
            <p14:sldId id="262"/>
            <p14:sldId id="263"/>
            <p14:sldId id="552"/>
            <p14:sldId id="553"/>
            <p14:sldId id="266"/>
          </p14:sldIdLst>
        </p14:section>
        <p14:section name="Closing Plenary" id="{BB49951C-DAD2-492A-A499-C494C1B632FE}">
          <p14:sldIdLst>
            <p14:sldId id="283"/>
            <p14:sldId id="528"/>
            <p14:sldId id="542"/>
            <p14:sldId id="543"/>
            <p14:sldId id="544"/>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07BEFC-7315-4475-BF3B-6FAE0FC8701F}" v="8" dt="2023-03-13T14:55:13.3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88805" autoAdjust="0"/>
  </p:normalViewPr>
  <p:slideViewPr>
    <p:cSldViewPr>
      <p:cViewPr varScale="1">
        <p:scale>
          <a:sx n="81" d="100"/>
          <a:sy n="81" d="100"/>
        </p:scale>
        <p:origin x="26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907BEFC-7315-4475-BF3B-6FAE0FC8701F}"/>
    <pc:docChg chg="undo custSel delSld modSld modMainMaster modSection">
      <pc:chgData name="Jon Rosdahl" userId="2820f357-2dd4-4127-8713-e0bfde0fd756" providerId="ADAL" clId="{4907BEFC-7315-4475-BF3B-6FAE0FC8701F}" dt="2023-03-13T14:56:08.330" v="192" actId="14100"/>
      <pc:docMkLst>
        <pc:docMk/>
      </pc:docMkLst>
      <pc:sldChg chg="modSp mod">
        <pc:chgData name="Jon Rosdahl" userId="2820f357-2dd4-4127-8713-e0bfde0fd756" providerId="ADAL" clId="{4907BEFC-7315-4475-BF3B-6FAE0FC8701F}" dt="2023-03-13T14:45:45.596" v="7" actId="20577"/>
        <pc:sldMkLst>
          <pc:docMk/>
          <pc:sldMk cId="0" sldId="256"/>
        </pc:sldMkLst>
        <pc:spChg chg="mod">
          <ac:chgData name="Jon Rosdahl" userId="2820f357-2dd4-4127-8713-e0bfde0fd756" providerId="ADAL" clId="{4907BEFC-7315-4475-BF3B-6FAE0FC8701F}" dt="2023-03-13T14:45:45.596" v="7" actId="20577"/>
          <ac:spMkLst>
            <pc:docMk/>
            <pc:sldMk cId="0" sldId="256"/>
            <ac:spMk id="3074" creationId="{00000000-0000-0000-0000-000000000000}"/>
          </ac:spMkLst>
        </pc:spChg>
      </pc:sldChg>
      <pc:sldChg chg="modSp mod">
        <pc:chgData name="Jon Rosdahl" userId="2820f357-2dd4-4127-8713-e0bfde0fd756" providerId="ADAL" clId="{4907BEFC-7315-4475-BF3B-6FAE0FC8701F}" dt="2023-03-13T14:46:25.909" v="30" actId="20577"/>
        <pc:sldMkLst>
          <pc:docMk/>
          <pc:sldMk cId="0" sldId="257"/>
        </pc:sldMkLst>
        <pc:spChg chg="mod">
          <ac:chgData name="Jon Rosdahl" userId="2820f357-2dd4-4127-8713-e0bfde0fd756" providerId="ADAL" clId="{4907BEFC-7315-4475-BF3B-6FAE0FC8701F}" dt="2023-03-13T14:46:25.909" v="30" actId="20577"/>
          <ac:spMkLst>
            <pc:docMk/>
            <pc:sldMk cId="0" sldId="257"/>
            <ac:spMk id="4098" creationId="{00000000-0000-0000-0000-000000000000}"/>
          </ac:spMkLst>
        </pc:spChg>
      </pc:sldChg>
      <pc:sldChg chg="del">
        <pc:chgData name="Jon Rosdahl" userId="2820f357-2dd4-4127-8713-e0bfde0fd756" providerId="ADAL" clId="{4907BEFC-7315-4475-BF3B-6FAE0FC8701F}" dt="2023-03-13T14:49:29.678" v="47" actId="47"/>
        <pc:sldMkLst>
          <pc:docMk/>
          <pc:sldMk cId="0" sldId="258"/>
        </pc:sldMkLst>
      </pc:sldChg>
      <pc:sldChg chg="del">
        <pc:chgData name="Jon Rosdahl" userId="2820f357-2dd4-4127-8713-e0bfde0fd756" providerId="ADAL" clId="{4907BEFC-7315-4475-BF3B-6FAE0FC8701F}" dt="2023-03-13T14:49:29.678" v="47" actId="47"/>
        <pc:sldMkLst>
          <pc:docMk/>
          <pc:sldMk cId="0" sldId="259"/>
        </pc:sldMkLst>
      </pc:sldChg>
      <pc:sldChg chg="del">
        <pc:chgData name="Jon Rosdahl" userId="2820f357-2dd4-4127-8713-e0bfde0fd756" providerId="ADAL" clId="{4907BEFC-7315-4475-BF3B-6FAE0FC8701F}" dt="2023-03-13T14:49:29.678" v="47" actId="47"/>
        <pc:sldMkLst>
          <pc:docMk/>
          <pc:sldMk cId="0" sldId="260"/>
        </pc:sldMkLst>
      </pc:sldChg>
      <pc:sldChg chg="del">
        <pc:chgData name="Jon Rosdahl" userId="2820f357-2dd4-4127-8713-e0bfde0fd756" providerId="ADAL" clId="{4907BEFC-7315-4475-BF3B-6FAE0FC8701F}" dt="2023-03-13T14:49:29.678" v="47" actId="47"/>
        <pc:sldMkLst>
          <pc:docMk/>
          <pc:sldMk cId="0" sldId="261"/>
        </pc:sldMkLst>
      </pc:sldChg>
      <pc:sldChg chg="del">
        <pc:chgData name="Jon Rosdahl" userId="2820f357-2dd4-4127-8713-e0bfde0fd756" providerId="ADAL" clId="{4907BEFC-7315-4475-BF3B-6FAE0FC8701F}" dt="2023-03-13T14:49:29.678" v="47" actId="47"/>
        <pc:sldMkLst>
          <pc:docMk/>
          <pc:sldMk cId="0" sldId="262"/>
        </pc:sldMkLst>
      </pc:sldChg>
      <pc:sldChg chg="del">
        <pc:chgData name="Jon Rosdahl" userId="2820f357-2dd4-4127-8713-e0bfde0fd756" providerId="ADAL" clId="{4907BEFC-7315-4475-BF3B-6FAE0FC8701F}" dt="2023-03-13T14:49:29.678" v="47" actId="47"/>
        <pc:sldMkLst>
          <pc:docMk/>
          <pc:sldMk cId="0" sldId="263"/>
        </pc:sldMkLst>
      </pc:sldChg>
      <pc:sldChg chg="modSp mod">
        <pc:chgData name="Jon Rosdahl" userId="2820f357-2dd4-4127-8713-e0bfde0fd756" providerId="ADAL" clId="{4907BEFC-7315-4475-BF3B-6FAE0FC8701F}" dt="2023-03-13T14:55:18.584" v="184" actId="207"/>
        <pc:sldMkLst>
          <pc:docMk/>
          <pc:sldMk cId="0" sldId="264"/>
        </pc:sldMkLst>
        <pc:spChg chg="mod">
          <ac:chgData name="Jon Rosdahl" userId="2820f357-2dd4-4127-8713-e0bfde0fd756" providerId="ADAL" clId="{4907BEFC-7315-4475-BF3B-6FAE0FC8701F}" dt="2023-03-13T14:55:18.584" v="184" actId="207"/>
          <ac:spMkLst>
            <pc:docMk/>
            <pc:sldMk cId="0" sldId="264"/>
            <ac:spMk id="2" creationId="{00000000-0000-0000-0000-000000000000}"/>
          </ac:spMkLst>
        </pc:spChg>
      </pc:sldChg>
      <pc:sldChg chg="modSp mod">
        <pc:chgData name="Jon Rosdahl" userId="2820f357-2dd4-4127-8713-e0bfde0fd756" providerId="ADAL" clId="{4907BEFC-7315-4475-BF3B-6FAE0FC8701F}" dt="2023-03-13T14:48:48.973" v="46" actId="20577"/>
        <pc:sldMkLst>
          <pc:docMk/>
          <pc:sldMk cId="3271462180" sldId="265"/>
        </pc:sldMkLst>
        <pc:spChg chg="mod">
          <ac:chgData name="Jon Rosdahl" userId="2820f357-2dd4-4127-8713-e0bfde0fd756" providerId="ADAL" clId="{4907BEFC-7315-4475-BF3B-6FAE0FC8701F}" dt="2023-03-13T14:48:48.973" v="46" actId="20577"/>
          <ac:spMkLst>
            <pc:docMk/>
            <pc:sldMk cId="3271462180" sldId="265"/>
            <ac:spMk id="7" creationId="{743DF2AD-D7EF-4A51-AD0E-A14652E5BB67}"/>
          </ac:spMkLst>
        </pc:spChg>
      </pc:sldChg>
      <pc:sldChg chg="modSp mod">
        <pc:chgData name="Jon Rosdahl" userId="2820f357-2dd4-4127-8713-e0bfde0fd756" providerId="ADAL" clId="{4907BEFC-7315-4475-BF3B-6FAE0FC8701F}" dt="2023-03-13T14:50:06.487" v="66" actId="20577"/>
        <pc:sldMkLst>
          <pc:docMk/>
          <pc:sldMk cId="321978803" sldId="283"/>
        </pc:sldMkLst>
        <pc:spChg chg="mod">
          <ac:chgData name="Jon Rosdahl" userId="2820f357-2dd4-4127-8713-e0bfde0fd756" providerId="ADAL" clId="{4907BEFC-7315-4475-BF3B-6FAE0FC8701F}" dt="2023-03-13T14:50:06.487" v="66" actId="20577"/>
          <ac:spMkLst>
            <pc:docMk/>
            <pc:sldMk cId="321978803" sldId="283"/>
            <ac:spMk id="7" creationId="{00000000-0000-0000-0000-000000000000}"/>
          </ac:spMkLst>
        </pc:spChg>
      </pc:sldChg>
      <pc:sldChg chg="modSp mod">
        <pc:chgData name="Jon Rosdahl" userId="2820f357-2dd4-4127-8713-e0bfde0fd756" providerId="ADAL" clId="{4907BEFC-7315-4475-BF3B-6FAE0FC8701F}" dt="2023-03-13T14:53:23.005" v="173" actId="6549"/>
        <pc:sldMkLst>
          <pc:docMk/>
          <pc:sldMk cId="4251622927" sldId="501"/>
        </pc:sldMkLst>
        <pc:spChg chg="mod">
          <ac:chgData name="Jon Rosdahl" userId="2820f357-2dd4-4127-8713-e0bfde0fd756" providerId="ADAL" clId="{4907BEFC-7315-4475-BF3B-6FAE0FC8701F}" dt="2023-03-13T14:53:23.005" v="173" actId="6549"/>
          <ac:spMkLst>
            <pc:docMk/>
            <pc:sldMk cId="4251622927" sldId="501"/>
            <ac:spMk id="3" creationId="{06C2C8B8-206C-4A99-8624-93A2C2F3839F}"/>
          </ac:spMkLst>
        </pc:spChg>
      </pc:sldChg>
      <pc:sldChg chg="modSp mod">
        <pc:chgData name="Jon Rosdahl" userId="2820f357-2dd4-4127-8713-e0bfde0fd756" providerId="ADAL" clId="{4907BEFC-7315-4475-BF3B-6FAE0FC8701F}" dt="2023-03-13T14:51:33.262" v="86" actId="20577"/>
        <pc:sldMkLst>
          <pc:docMk/>
          <pc:sldMk cId="3728223044" sldId="528"/>
        </pc:sldMkLst>
        <pc:spChg chg="mod">
          <ac:chgData name="Jon Rosdahl" userId="2820f357-2dd4-4127-8713-e0bfde0fd756" providerId="ADAL" clId="{4907BEFC-7315-4475-BF3B-6FAE0FC8701F}" dt="2023-03-13T14:50:37.851" v="75" actId="20577"/>
          <ac:spMkLst>
            <pc:docMk/>
            <pc:sldMk cId="3728223044" sldId="528"/>
            <ac:spMk id="2" creationId="{FFC4D8E6-7A92-9C8D-6833-5B40111CF2A8}"/>
          </ac:spMkLst>
        </pc:spChg>
        <pc:spChg chg="mod">
          <ac:chgData name="Jon Rosdahl" userId="2820f357-2dd4-4127-8713-e0bfde0fd756" providerId="ADAL" clId="{4907BEFC-7315-4475-BF3B-6FAE0FC8701F}" dt="2023-03-13T14:51:33.262" v="86" actId="20577"/>
          <ac:spMkLst>
            <pc:docMk/>
            <pc:sldMk cId="3728223044" sldId="528"/>
            <ac:spMk id="3" creationId="{C2421C23-33DA-1DC8-9B35-96B79CF73EBF}"/>
          </ac:spMkLst>
        </pc:spChg>
      </pc:sldChg>
      <pc:sldChg chg="modSp mod">
        <pc:chgData name="Jon Rosdahl" userId="2820f357-2dd4-4127-8713-e0bfde0fd756" providerId="ADAL" clId="{4907BEFC-7315-4475-BF3B-6FAE0FC8701F}" dt="2023-03-13T14:52:23.706" v="148" actId="20577"/>
        <pc:sldMkLst>
          <pc:docMk/>
          <pc:sldMk cId="3093212749" sldId="542"/>
        </pc:sldMkLst>
        <pc:spChg chg="mod">
          <ac:chgData name="Jon Rosdahl" userId="2820f357-2dd4-4127-8713-e0bfde0fd756" providerId="ADAL" clId="{4907BEFC-7315-4475-BF3B-6FAE0FC8701F}" dt="2023-03-13T14:51:50.604" v="102" actId="20577"/>
          <ac:spMkLst>
            <pc:docMk/>
            <pc:sldMk cId="3093212749" sldId="542"/>
            <ac:spMk id="2" creationId="{F5E6C3BA-701A-C0AE-916F-E07BBF071244}"/>
          </ac:spMkLst>
        </pc:spChg>
        <pc:spChg chg="mod">
          <ac:chgData name="Jon Rosdahl" userId="2820f357-2dd4-4127-8713-e0bfde0fd756" providerId="ADAL" clId="{4907BEFC-7315-4475-BF3B-6FAE0FC8701F}" dt="2023-03-13T14:52:23.706" v="148" actId="20577"/>
          <ac:spMkLst>
            <pc:docMk/>
            <pc:sldMk cId="3093212749" sldId="542"/>
            <ac:spMk id="3" creationId="{DE5CC28A-A341-FE36-4528-7717D6B50769}"/>
          </ac:spMkLst>
        </pc:spChg>
      </pc:sldChg>
      <pc:sldChg chg="modSp mod">
        <pc:chgData name="Jon Rosdahl" userId="2820f357-2dd4-4127-8713-e0bfde0fd756" providerId="ADAL" clId="{4907BEFC-7315-4475-BF3B-6FAE0FC8701F}" dt="2023-03-13T14:52:46.306" v="157" actId="20577"/>
        <pc:sldMkLst>
          <pc:docMk/>
          <pc:sldMk cId="4145328484" sldId="543"/>
        </pc:sldMkLst>
        <pc:spChg chg="mod">
          <ac:chgData name="Jon Rosdahl" userId="2820f357-2dd4-4127-8713-e0bfde0fd756" providerId="ADAL" clId="{4907BEFC-7315-4475-BF3B-6FAE0FC8701F}" dt="2023-03-13T14:52:46.306" v="157" actId="20577"/>
          <ac:spMkLst>
            <pc:docMk/>
            <pc:sldMk cId="4145328484" sldId="543"/>
            <ac:spMk id="3" creationId="{DE5CC28A-A341-FE36-4528-7717D6B50769}"/>
          </ac:spMkLst>
        </pc:spChg>
      </pc:sldChg>
      <pc:sldChg chg="modSp mod">
        <pc:chgData name="Jon Rosdahl" userId="2820f357-2dd4-4127-8713-e0bfde0fd756" providerId="ADAL" clId="{4907BEFC-7315-4475-BF3B-6FAE0FC8701F}" dt="2023-03-13T14:53:00.744" v="168" actId="6549"/>
        <pc:sldMkLst>
          <pc:docMk/>
          <pc:sldMk cId="3327338941" sldId="544"/>
        </pc:sldMkLst>
        <pc:spChg chg="mod">
          <ac:chgData name="Jon Rosdahl" userId="2820f357-2dd4-4127-8713-e0bfde0fd756" providerId="ADAL" clId="{4907BEFC-7315-4475-BF3B-6FAE0FC8701F}" dt="2023-03-13T14:53:00.744" v="168" actId="6549"/>
          <ac:spMkLst>
            <pc:docMk/>
            <pc:sldMk cId="3327338941" sldId="544"/>
            <ac:spMk id="9217" creationId="{00000000-0000-0000-0000-000000000000}"/>
          </ac:spMkLst>
        </pc:spChg>
        <pc:spChg chg="mod">
          <ac:chgData name="Jon Rosdahl" userId="2820f357-2dd4-4127-8713-e0bfde0fd756" providerId="ADAL" clId="{4907BEFC-7315-4475-BF3B-6FAE0FC8701F}" dt="2023-03-13T14:52:52.597" v="158" actId="6549"/>
          <ac:spMkLst>
            <pc:docMk/>
            <pc:sldMk cId="3327338941" sldId="544"/>
            <ac:spMk id="9218" creationId="{00000000-0000-0000-0000-000000000000}"/>
          </ac:spMkLst>
        </pc:spChg>
      </pc:sldChg>
      <pc:sldChg chg="del">
        <pc:chgData name="Jon Rosdahl" userId="2820f357-2dd4-4127-8713-e0bfde0fd756" providerId="ADAL" clId="{4907BEFC-7315-4475-BF3B-6FAE0FC8701F}" dt="2023-03-13T14:49:29.678" v="47" actId="47"/>
        <pc:sldMkLst>
          <pc:docMk/>
          <pc:sldMk cId="0" sldId="545"/>
        </pc:sldMkLst>
      </pc:sldChg>
      <pc:sldChg chg="del">
        <pc:chgData name="Jon Rosdahl" userId="2820f357-2dd4-4127-8713-e0bfde0fd756" providerId="ADAL" clId="{4907BEFC-7315-4475-BF3B-6FAE0FC8701F}" dt="2023-03-13T14:49:29.678" v="47" actId="47"/>
        <pc:sldMkLst>
          <pc:docMk/>
          <pc:sldMk cId="0" sldId="546"/>
        </pc:sldMkLst>
      </pc:sldChg>
      <pc:sldChg chg="del">
        <pc:chgData name="Jon Rosdahl" userId="2820f357-2dd4-4127-8713-e0bfde0fd756" providerId="ADAL" clId="{4907BEFC-7315-4475-BF3B-6FAE0FC8701F}" dt="2023-03-13T14:49:29.678" v="47" actId="47"/>
        <pc:sldMkLst>
          <pc:docMk/>
          <pc:sldMk cId="0" sldId="547"/>
        </pc:sldMkLst>
      </pc:sldChg>
      <pc:sldChg chg="del">
        <pc:chgData name="Jon Rosdahl" userId="2820f357-2dd4-4127-8713-e0bfde0fd756" providerId="ADAL" clId="{4907BEFC-7315-4475-BF3B-6FAE0FC8701F}" dt="2023-03-13T14:49:29.678" v="47" actId="47"/>
        <pc:sldMkLst>
          <pc:docMk/>
          <pc:sldMk cId="0" sldId="548"/>
        </pc:sldMkLst>
      </pc:sldChg>
      <pc:sldMasterChg chg="modSp mod">
        <pc:chgData name="Jon Rosdahl" userId="2820f357-2dd4-4127-8713-e0bfde0fd756" providerId="ADAL" clId="{4907BEFC-7315-4475-BF3B-6FAE0FC8701F}" dt="2023-03-13T14:56:08.330" v="192" actId="14100"/>
        <pc:sldMasterMkLst>
          <pc:docMk/>
          <pc:sldMasterMk cId="4009877954" sldId="2147483734"/>
        </pc:sldMasterMkLst>
        <pc:spChg chg="mod">
          <ac:chgData name="Jon Rosdahl" userId="2820f357-2dd4-4127-8713-e0bfde0fd756" providerId="ADAL" clId="{4907BEFC-7315-4475-BF3B-6FAE0FC8701F}" dt="2023-03-13T14:56:08.330" v="192" actId="14100"/>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802.11-23/0181r0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802.11-23/0181r0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19512d86b7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219512d86b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802.11-23/0181r0</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802.11-23/0181r0</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22</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817125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802.11-23/0181r0</a:t>
            </a:r>
            <a:endParaRPr lang="en-US" dirty="0"/>
          </a:p>
        </p:txBody>
      </p:sp>
      <p:sp>
        <p:nvSpPr>
          <p:cNvPr id="5" name="Date Placeholder 4"/>
          <p:cNvSpPr>
            <a:spLocks noGrp="1"/>
          </p:cNvSpPr>
          <p:nvPr>
            <p:ph type="dt" idx="11"/>
          </p:nvPr>
        </p:nvSpPr>
        <p:spPr/>
        <p:txBody>
          <a:bodyPr/>
          <a:lstStyle/>
          <a:p>
            <a:r>
              <a:rPr lang="en-US"/>
              <a:t>March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66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75064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59160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41582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47296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50580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74412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62026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6522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57355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9950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4941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11-23-0181r0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49617334"/>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cvent.me/AwPbAx"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georgiaaquarium.org/"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ieee802.linespeed.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March Plenary - Atlanta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6" name="Date Placeholder 3"/>
          <p:cNvSpPr>
            <a:spLocks noGrp="1"/>
          </p:cNvSpPr>
          <p:nvPr>
            <p:ph type="dt" idx="10"/>
          </p:nvPr>
        </p:nvSpPr>
        <p:spPr/>
        <p:txBody>
          <a:bodyPr/>
          <a:lstStyle/>
          <a:p>
            <a:r>
              <a:rPr lang="en-US"/>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8" name="Google Shape;88;p4"/>
          <p:cNvSpPr txBox="1">
            <a:spLocks noGrp="1"/>
          </p:cNvSpPr>
          <p:nvPr>
            <p:ph type="body" idx="1"/>
          </p:nvPr>
        </p:nvSpPr>
        <p:spPr>
          <a:xfrm>
            <a:off x="629200" y="30367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buNone/>
            </a:pPr>
            <a:endParaRPr sz="2000" b="1"/>
          </a:p>
          <a:p>
            <a:pPr marL="0" indent="0" algn="ctr">
              <a:lnSpc>
                <a:spcPct val="50000"/>
              </a:lnSpc>
              <a:spcBef>
                <a:spcPts val="1333"/>
              </a:spcBef>
              <a:buNone/>
            </a:pPr>
            <a:r>
              <a:rPr lang="en" sz="2000" b="1"/>
              <a:t>Light Breakfast</a:t>
            </a:r>
            <a:endParaRPr sz="2000" b="1"/>
          </a:p>
          <a:p>
            <a:pPr marL="0" indent="0" algn="ctr">
              <a:lnSpc>
                <a:spcPct val="50000"/>
              </a:lnSpc>
              <a:spcBef>
                <a:spcPts val="1333"/>
              </a:spcBef>
              <a:buNone/>
            </a:pPr>
            <a:r>
              <a:rPr lang="en" sz="2000" b="1"/>
              <a:t>Pre Function Area, 2nd Floor</a:t>
            </a:r>
            <a:endParaRPr sz="2000" b="1"/>
          </a:p>
          <a:p>
            <a:pPr marL="0" indent="0" algn="ctr">
              <a:lnSpc>
                <a:spcPct val="50000"/>
              </a:lnSpc>
              <a:spcBef>
                <a:spcPts val="1333"/>
              </a:spcBef>
              <a:buNone/>
            </a:pPr>
            <a:r>
              <a:rPr lang="en" sz="2000"/>
              <a:t>Monday - Friday </a:t>
            </a:r>
            <a:endParaRPr sz="2000"/>
          </a:p>
          <a:p>
            <a:pPr marL="0" indent="0" algn="ctr">
              <a:lnSpc>
                <a:spcPct val="50000"/>
              </a:lnSpc>
              <a:spcBef>
                <a:spcPts val="1333"/>
              </a:spcBef>
              <a:buNone/>
            </a:pPr>
            <a:r>
              <a:rPr lang="en" sz="2000"/>
              <a:t>7:15 AM - 8:30 AM</a:t>
            </a:r>
            <a:endParaRPr sz="2000"/>
          </a:p>
          <a:p>
            <a:pPr marL="0" indent="0" algn="ctr">
              <a:lnSpc>
                <a:spcPct val="50000"/>
              </a:lnSpc>
              <a:spcBef>
                <a:spcPts val="1333"/>
              </a:spcBef>
              <a:buNone/>
            </a:pPr>
            <a:endParaRPr sz="2000"/>
          </a:p>
          <a:p>
            <a:pPr marL="0" indent="0" algn="ctr">
              <a:lnSpc>
                <a:spcPct val="50000"/>
              </a:lnSpc>
              <a:spcBef>
                <a:spcPts val="1333"/>
              </a:spcBef>
              <a:buClr>
                <a:srgbClr val="000000"/>
              </a:buClr>
              <a:buNone/>
            </a:pPr>
            <a:r>
              <a:rPr lang="en" b="1"/>
              <a:t>Morning Coffee &amp; Tea Break</a:t>
            </a:r>
            <a:endParaRPr b="1"/>
          </a:p>
          <a:p>
            <a:pPr marL="0" indent="0" algn="ctr">
              <a:lnSpc>
                <a:spcPct val="50000"/>
              </a:lnSpc>
              <a:spcBef>
                <a:spcPts val="1333"/>
              </a:spcBef>
              <a:buClr>
                <a:srgbClr val="000000"/>
              </a:buClr>
              <a:buNone/>
            </a:pPr>
            <a:r>
              <a:rPr lang="en" sz="2000" b="1"/>
              <a:t>Pre Function Area, 2nd Floor</a:t>
            </a:r>
            <a:endParaRPr/>
          </a:p>
          <a:p>
            <a:pPr marL="0" indent="0" algn="ctr">
              <a:lnSpc>
                <a:spcPct val="50000"/>
              </a:lnSpc>
              <a:spcBef>
                <a:spcPts val="1333"/>
              </a:spcBef>
              <a:buNone/>
            </a:pPr>
            <a:r>
              <a:rPr lang="en"/>
              <a:t>Monday - Thursday </a:t>
            </a:r>
            <a:endParaRPr/>
          </a:p>
          <a:p>
            <a:pPr marL="0" indent="0" algn="ctr">
              <a:lnSpc>
                <a:spcPct val="50000"/>
              </a:lnSpc>
              <a:spcBef>
                <a:spcPts val="1333"/>
              </a:spcBef>
              <a:buNone/>
            </a:pPr>
            <a:r>
              <a:rPr lang="en"/>
              <a:t>9:50 AM - 10:35 AM</a:t>
            </a:r>
            <a:endParaRPr sz="2000"/>
          </a:p>
          <a:p>
            <a:pPr marL="0" indent="0">
              <a:spcBef>
                <a:spcPts val="1333"/>
              </a:spcBef>
              <a:buNone/>
            </a:pPr>
            <a:endParaRPr sz="2000"/>
          </a:p>
          <a:p>
            <a:pPr indent="0" algn="ctr">
              <a:spcBef>
                <a:spcPts val="1333"/>
              </a:spcBef>
              <a:buNone/>
            </a:pPr>
            <a:endParaRPr sz="2000"/>
          </a:p>
          <a:p>
            <a:pPr marL="0" indent="0" algn="ctr">
              <a:spcBef>
                <a:spcPts val="1333"/>
              </a:spcBef>
              <a:spcAft>
                <a:spcPts val="2133"/>
              </a:spcAft>
              <a:buNone/>
            </a:pPr>
            <a:endParaRPr sz="2000"/>
          </a:p>
        </p:txBody>
      </p:sp>
      <p:sp>
        <p:nvSpPr>
          <p:cNvPr id="89" name="Google Shape;89;p4"/>
          <p:cNvSpPr txBox="1">
            <a:spLocks noGrp="1"/>
          </p:cNvSpPr>
          <p:nvPr>
            <p:ph type="body" idx="2"/>
          </p:nvPr>
        </p:nvSpPr>
        <p:spPr>
          <a:xfrm>
            <a:off x="6259000" y="3109333"/>
            <a:ext cx="5110000" cy="3062800"/>
          </a:xfrm>
          <a:prstGeom prst="rect">
            <a:avLst/>
          </a:prstGeom>
          <a:noFill/>
          <a:ln>
            <a:noFill/>
          </a:ln>
        </p:spPr>
        <p:txBody>
          <a:bodyPr spcFirstLastPara="1" wrap="square" lIns="121900" tIns="121900" rIns="121900" bIns="121900" anchor="t" anchorCtr="0">
            <a:noAutofit/>
          </a:bodyPr>
          <a:lstStyle/>
          <a:p>
            <a:pPr marL="0" indent="0" algn="ctr">
              <a:buNone/>
            </a:pPr>
            <a:endParaRPr sz="267" dirty="0"/>
          </a:p>
          <a:p>
            <a:pPr marL="0" indent="0" algn="ctr">
              <a:lnSpc>
                <a:spcPct val="50000"/>
              </a:lnSpc>
              <a:spcBef>
                <a:spcPts val="1333"/>
              </a:spcBef>
              <a:buNone/>
            </a:pPr>
            <a:r>
              <a:rPr lang="en" b="1" dirty="0"/>
              <a:t>Lunch</a:t>
            </a:r>
            <a:endParaRPr b="1" dirty="0"/>
          </a:p>
          <a:p>
            <a:pPr marL="0" indent="0" algn="ctr">
              <a:lnSpc>
                <a:spcPct val="50000"/>
              </a:lnSpc>
              <a:spcBef>
                <a:spcPts val="1333"/>
              </a:spcBef>
              <a:buNone/>
            </a:pPr>
            <a:r>
              <a:rPr lang="en" b="1" dirty="0"/>
              <a:t>Crystal Ballroom, Lobby Level</a:t>
            </a:r>
            <a:endParaRPr b="1" dirty="0"/>
          </a:p>
          <a:p>
            <a:pPr marL="0" indent="0" algn="ctr">
              <a:lnSpc>
                <a:spcPct val="50000"/>
              </a:lnSpc>
              <a:spcBef>
                <a:spcPts val="1333"/>
              </a:spcBef>
              <a:buClr>
                <a:srgbClr val="000000"/>
              </a:buClr>
              <a:buNone/>
            </a:pPr>
            <a:r>
              <a:rPr lang="en" dirty="0"/>
              <a:t>Monday - Thursday </a:t>
            </a:r>
            <a:endParaRPr dirty="0"/>
          </a:p>
          <a:p>
            <a:pPr marL="0" indent="0" algn="ctr">
              <a:lnSpc>
                <a:spcPct val="50000"/>
              </a:lnSpc>
              <a:spcBef>
                <a:spcPts val="1333"/>
              </a:spcBef>
              <a:buClr>
                <a:srgbClr val="000000"/>
              </a:buClr>
              <a:buNone/>
            </a:pPr>
            <a:r>
              <a:rPr lang="en" dirty="0"/>
              <a:t>12:00 PM - 1:30 PM</a:t>
            </a:r>
            <a:endParaRPr dirty="0"/>
          </a:p>
          <a:p>
            <a:pPr marL="0" indent="0" algn="ctr">
              <a:lnSpc>
                <a:spcPct val="50000"/>
              </a:lnSpc>
              <a:spcBef>
                <a:spcPts val="1333"/>
              </a:spcBef>
              <a:buNone/>
            </a:pPr>
            <a:endParaRPr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3:00 PM - 4:00 PM</a:t>
            </a:r>
            <a:endParaRPr dirty="0"/>
          </a:p>
        </p:txBody>
      </p:sp>
      <p:sp>
        <p:nvSpPr>
          <p:cNvPr id="90" name="Google Shape;90;p4"/>
          <p:cNvSpPr txBox="1"/>
          <p:nvPr/>
        </p:nvSpPr>
        <p:spPr>
          <a:xfrm>
            <a:off x="2005067" y="2470033"/>
            <a:ext cx="8369200" cy="546263"/>
          </a:xfrm>
          <a:prstGeom prst="rect">
            <a:avLst/>
          </a:prstGeom>
          <a:noFill/>
          <a:ln>
            <a:noFill/>
          </a:ln>
        </p:spPr>
        <p:txBody>
          <a:bodyPr spcFirstLastPara="1" wrap="square" lIns="121900" tIns="121900" rIns="121900" bIns="121900" anchor="t" anchorCtr="0">
            <a:spAutoFit/>
          </a:bodyPr>
          <a:lstStyle/>
          <a:p>
            <a:pPr algn="ctr" defTabSz="1219170" fontAlgn="auto">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96" name="Google Shape;96;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highlight>
                  <a:srgbClr val="FFFF00"/>
                </a:highlight>
              </a:rPr>
              <a:t>REGISTRATION FEE REQUIREMENT REMINDER</a:t>
            </a:r>
            <a:endParaRPr sz="2000" b="1" dirty="0">
              <a:highlight>
                <a:srgbClr val="FFFF00"/>
              </a:highlight>
            </a:endParaRPr>
          </a:p>
          <a:p>
            <a:pPr marL="0" indent="0">
              <a:spcBef>
                <a:spcPts val="1333"/>
              </a:spcBef>
              <a:buNone/>
            </a:pPr>
            <a:r>
              <a:rPr lang="en" sz="1733" dirty="0"/>
              <a:t>Payment of the session registration fee is required for all individuals who participate in any session associated with the March 2023 IEEE 802 Plenary. Registration: </a:t>
            </a:r>
            <a:r>
              <a:rPr lang="en" sz="1733" u="sng" dirty="0">
                <a:solidFill>
                  <a:schemeClr val="hlink"/>
                </a:solidFill>
                <a:hlinkClick r:id="rId6"/>
              </a:rPr>
              <a:t>https://cvent.me/AwPbAx</a:t>
            </a:r>
            <a:endParaRPr sz="1733"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2" name="Google Shape;102;p6"/>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2nd Floor - Near Escalators</a:t>
            </a:r>
            <a:endParaRPr sz="1733"/>
          </a:p>
          <a:p>
            <a:pPr indent="-414856">
              <a:buSzPts val="1300"/>
            </a:pPr>
            <a:r>
              <a:rPr lang="en" sz="1733"/>
              <a:t>Event Office: 201</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may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629200" y="431927"/>
            <a:ext cx="10962800" cy="1023600"/>
          </a:xfrm>
          <a:prstGeom prst="rect">
            <a:avLst/>
          </a:prstGeom>
          <a:noFill/>
          <a:ln>
            <a:noFill/>
          </a:ln>
        </p:spPr>
        <p:txBody>
          <a:bodyPr spcFirstLastPara="1" wrap="square" lIns="121900" tIns="121900" rIns="121900" bIns="121900" anchor="b" anchorCtr="0">
            <a:noAutofit/>
          </a:bodyPr>
          <a:lstStyle/>
          <a:p>
            <a:r>
              <a:rPr lang="en" dirty="0"/>
              <a:t>Network Access Information and Support </a:t>
            </a:r>
            <a:endParaRPr dirty="0"/>
          </a:p>
        </p:txBody>
      </p:sp>
      <p:sp>
        <p:nvSpPr>
          <p:cNvPr id="108" name="Google Shape;108;p7"/>
          <p:cNvSpPr txBox="1">
            <a:spLocks noGrp="1"/>
          </p:cNvSpPr>
          <p:nvPr>
            <p:ph type="body" idx="1"/>
          </p:nvPr>
        </p:nvSpPr>
        <p:spPr>
          <a:xfrm>
            <a:off x="629200" y="2170759"/>
            <a:ext cx="10776800" cy="4586688"/>
          </a:xfrm>
          <a:prstGeom prst="rect">
            <a:avLst/>
          </a:prstGeom>
          <a:noFill/>
          <a:ln>
            <a:noFill/>
          </a:ln>
        </p:spPr>
        <p:txBody>
          <a:bodyPr spcFirstLastPara="1" wrap="square" lIns="121900" tIns="121900" rIns="121900" bIns="121900" anchor="t" anchorCtr="0">
            <a:noAutofit/>
          </a:bodyPr>
          <a:lstStyle/>
          <a:p>
            <a:pPr marL="0" indent="0">
              <a:buNone/>
            </a:pPr>
            <a:r>
              <a:rPr lang="en" sz="2133" b="1" dirty="0"/>
              <a:t>IEEE 802 Wireless Secure Network Access </a:t>
            </a:r>
            <a:endParaRPr sz="2133" b="1" dirty="0"/>
          </a:p>
          <a:p>
            <a:pPr indent="-440256">
              <a:lnSpc>
                <a:spcPct val="100000"/>
              </a:lnSpc>
              <a:spcBef>
                <a:spcPts val="1333"/>
              </a:spcBef>
              <a:buSzPts val="1600"/>
            </a:pPr>
            <a:r>
              <a:rPr lang="en" sz="2133" dirty="0"/>
              <a:t>Wireless Encryption Protocol:  WPA2/WPA3</a:t>
            </a:r>
            <a:endParaRPr sz="2133" dirty="0"/>
          </a:p>
          <a:p>
            <a:pPr lvl="1" indent="-440256">
              <a:lnSpc>
                <a:spcPct val="100000"/>
              </a:lnSpc>
              <a:spcBef>
                <a:spcPts val="0"/>
              </a:spcBef>
              <a:buSzPts val="1600"/>
              <a:buChar char="●"/>
            </a:pPr>
            <a:r>
              <a:rPr lang="en" sz="2133" dirty="0"/>
              <a:t>SSIDS: IEEE802 </a:t>
            </a:r>
            <a:endParaRPr sz="2133" dirty="0"/>
          </a:p>
          <a:p>
            <a:pPr lvl="1" indent="-440256">
              <a:lnSpc>
                <a:spcPct val="100000"/>
              </a:lnSpc>
              <a:spcBef>
                <a:spcPts val="0"/>
              </a:spcBef>
              <a:buSzPts val="1600"/>
              <a:buChar char="●"/>
            </a:pPr>
            <a:r>
              <a:rPr lang="en" sz="2133" dirty="0"/>
              <a:t>Password: ieeeieee</a:t>
            </a:r>
          </a:p>
          <a:p>
            <a:pPr marL="778914" lvl="1" indent="0">
              <a:lnSpc>
                <a:spcPct val="100000"/>
              </a:lnSpc>
              <a:spcBef>
                <a:spcPts val="0"/>
              </a:spcBef>
              <a:buSzPts val="1600"/>
              <a:buNone/>
            </a:pPr>
            <a:endParaRPr lang="en" sz="2133" dirty="0"/>
          </a:p>
          <a:p>
            <a:pPr indent="-440256">
              <a:lnSpc>
                <a:spcPct val="100000"/>
              </a:lnSpc>
              <a:buSzPts val="1600"/>
            </a:pPr>
            <a:r>
              <a:rPr lang="en" sz="2133" b="1" dirty="0"/>
              <a:t>Local File Access: </a:t>
            </a:r>
            <a:r>
              <a:rPr lang="en" sz="2133" dirty="0"/>
              <a:t>(must be on local LAN)</a:t>
            </a:r>
          </a:p>
          <a:p>
            <a:pPr lvl="1" indent="-440256">
              <a:lnSpc>
                <a:spcPct val="100000"/>
              </a:lnSpc>
              <a:spcBef>
                <a:spcPts val="0"/>
              </a:spcBef>
              <a:buSzPts val="1600"/>
            </a:pPr>
            <a:r>
              <a:rPr lang="en" sz="2133" dirty="0"/>
              <a:t>IEEE 802 Document Server: </a:t>
            </a:r>
            <a:r>
              <a:rPr lang="en" sz="2133" dirty="0">
                <a:hlinkClick r:id="rId3"/>
              </a:rPr>
              <a:t>http://ieee802.linespeed.com</a:t>
            </a:r>
            <a:endParaRPr lang="en" sz="2133" dirty="0"/>
          </a:p>
          <a:p>
            <a:pPr lvl="1" indent="-440256">
              <a:lnSpc>
                <a:spcPct val="100000"/>
              </a:lnSpc>
              <a:spcBef>
                <a:spcPts val="0"/>
              </a:spcBef>
              <a:buSzPts val="1600"/>
            </a:pPr>
            <a:endParaRPr sz="2133" dirty="0"/>
          </a:p>
          <a:p>
            <a:pPr marL="0" indent="0">
              <a:buNone/>
            </a:pPr>
            <a:r>
              <a:rPr lang="en" sz="2133" b="1" dirty="0"/>
              <a:t>Onsite Network Support </a:t>
            </a:r>
            <a:endParaRPr sz="2133" b="1" dirty="0"/>
          </a:p>
          <a:p>
            <a:pPr marL="609585" lvl="1" indent="0">
              <a:spcBef>
                <a:spcPts val="0"/>
              </a:spcBef>
              <a:buSzPts val="1800"/>
              <a:buNone/>
            </a:pPr>
            <a:r>
              <a:rPr lang="en" sz="2133" dirty="0"/>
              <a:t>The March 2023 IEEE 802 Plenary Session Network Provider is Linespeed. </a:t>
            </a:r>
            <a:endParaRPr sz="2133" dirty="0"/>
          </a:p>
          <a:p>
            <a:pPr marL="609585" lvl="1" indent="0">
              <a:spcBef>
                <a:spcPts val="1333"/>
              </a:spcBef>
              <a:buSzPts val="1800"/>
              <a:buNone/>
            </a:pPr>
            <a:r>
              <a:rPr lang="en" sz="2133" dirty="0"/>
              <a:t>Members of the Linespeed team can be dispatched by contacting the Meeting Planner directly or by placing a request at the event registration desk</a:t>
            </a:r>
            <a:r>
              <a:rPr lang="en" sz="1600" dirty="0"/>
              <a:t>.</a:t>
            </a:r>
            <a:endParaRPr sz="1467" dirty="0"/>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LMSC 43rd Anniversary Social</a:t>
            </a:r>
            <a:endParaRPr sz="3867" b="1" i="1"/>
          </a:p>
          <a:p>
            <a:pPr algn="ctr"/>
            <a:endParaRPr sz="2400" b="1" i="1"/>
          </a:p>
          <a:p>
            <a:pPr algn="ctr"/>
            <a:r>
              <a:rPr lang="en" sz="3867"/>
              <a:t>GEORGIA AQUARIUM</a:t>
            </a:r>
            <a:endParaRPr sz="3867"/>
          </a:p>
        </p:txBody>
      </p:sp>
      <p:sp>
        <p:nvSpPr>
          <p:cNvPr id="114" name="Google Shape;114;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have purchased tickets.</a:t>
            </a:r>
            <a:endParaRPr sz="1600" dirty="0"/>
          </a:p>
          <a:p>
            <a:pPr indent="-406390">
              <a:buSzPts val="1200"/>
            </a:pPr>
            <a:r>
              <a:rPr lang="en" sz="1600" dirty="0"/>
              <a:t>To comply with  guarantee requirements of the venue (Georgia Aquarium) ticket sales closed on February 28, 2023.</a:t>
            </a:r>
            <a:endParaRPr sz="1600" dirty="0"/>
          </a:p>
          <a:p>
            <a:pPr indent="-406390">
              <a:buSzPts val="1200"/>
            </a:pPr>
            <a:r>
              <a:rPr lang="en" sz="1600" dirty="0"/>
              <a:t>Attendee and Guest Badges shall be distributed at the registration desk when picking up event badge.</a:t>
            </a:r>
            <a:endParaRPr sz="1600" dirty="0"/>
          </a:p>
          <a:p>
            <a:pPr indent="0">
              <a:buNone/>
            </a:pPr>
            <a:endParaRPr sz="1600" dirty="0"/>
          </a:p>
          <a:p>
            <a:pPr marL="0" indent="0">
              <a:buNone/>
            </a:pPr>
            <a:r>
              <a:rPr lang="en" sz="1600" b="1" dirty="0"/>
              <a:t>WHEN</a:t>
            </a:r>
            <a:endParaRPr sz="1600" b="1" dirty="0"/>
          </a:p>
          <a:p>
            <a:pPr indent="-406390">
              <a:buSzPts val="1200"/>
            </a:pPr>
            <a:r>
              <a:rPr lang="en" sz="1600" dirty="0"/>
              <a:t>Wednesday March 18th , 6:30 PM - 9:00 PM</a:t>
            </a:r>
            <a:endParaRPr sz="1600" dirty="0"/>
          </a:p>
          <a:p>
            <a:pPr marL="0" indent="0">
              <a:buNone/>
            </a:pPr>
            <a:endParaRPr sz="1600" dirty="0"/>
          </a:p>
          <a:p>
            <a:pPr marL="0" indent="0">
              <a:buNone/>
            </a:pPr>
            <a:r>
              <a:rPr lang="en" sz="1600" b="1" dirty="0"/>
              <a:t>WHERE</a:t>
            </a:r>
            <a:endParaRPr sz="1600" b="1" dirty="0"/>
          </a:p>
          <a:p>
            <a:pPr indent="-406390">
              <a:buSzPts val="1200"/>
            </a:pPr>
            <a:r>
              <a:rPr lang="en" sz="1600" u="sng" dirty="0">
                <a:solidFill>
                  <a:schemeClr val="hlink"/>
                </a:solidFill>
                <a:hlinkClick r:id="rId3"/>
              </a:rPr>
              <a:t>Georgia Aquarium</a:t>
            </a:r>
            <a:r>
              <a:rPr lang="en" sz="1600" dirty="0"/>
              <a:t>, Oceans Ballroom and Exhibits</a:t>
            </a:r>
            <a:endParaRPr sz="1600" dirty="0"/>
          </a:p>
          <a:p>
            <a:pPr marL="0" indent="0">
              <a:buNone/>
            </a:pPr>
            <a:endParaRPr sz="1600" dirty="0"/>
          </a:p>
          <a:p>
            <a:pPr marL="0" indent="0">
              <a:buNone/>
            </a:pPr>
            <a:r>
              <a:rPr lang="en" sz="1600" b="1" dirty="0"/>
              <a:t>WHAT</a:t>
            </a:r>
            <a:endParaRPr sz="1600" b="1" dirty="0"/>
          </a:p>
          <a:p>
            <a:pPr indent="-406390">
              <a:buSzPts val="1200"/>
            </a:pPr>
            <a:r>
              <a:rPr lang="en" sz="1600" dirty="0"/>
              <a:t>Food, Drinks, Aquarium Exhibits</a:t>
            </a:r>
            <a:endParaRPr sz="1600"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19512d86b7_0_1"/>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LMSC 43rd Anniversary Social</a:t>
            </a:r>
            <a:endParaRPr sz="3867" b="1" i="1"/>
          </a:p>
          <a:p>
            <a:pPr algn="ctr"/>
            <a:endParaRPr sz="2400" b="1" i="1"/>
          </a:p>
          <a:p>
            <a:pPr algn="ctr"/>
            <a:r>
              <a:rPr lang="en" sz="3867"/>
              <a:t>GEORGIA AQUARIUM - TRANSPORTATION</a:t>
            </a:r>
            <a:endParaRPr sz="3867"/>
          </a:p>
        </p:txBody>
      </p:sp>
      <p:sp>
        <p:nvSpPr>
          <p:cNvPr id="120" name="Google Shape;120;g219512d86b7_0_1"/>
          <p:cNvSpPr txBox="1">
            <a:spLocks noGrp="1"/>
          </p:cNvSpPr>
          <p:nvPr>
            <p:ph type="body" idx="1"/>
          </p:nvPr>
        </p:nvSpPr>
        <p:spPr>
          <a:xfrm>
            <a:off x="629200" y="2291033"/>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purchased tickets.</a:t>
            </a:r>
            <a:endParaRPr sz="1600" dirty="0"/>
          </a:p>
          <a:p>
            <a:pPr indent="-406390">
              <a:buSzPts val="1200"/>
            </a:pPr>
            <a:r>
              <a:rPr lang="en" sz="1600" dirty="0"/>
              <a:t>Please ensure your social event badge is visible.</a:t>
            </a:r>
            <a:endParaRPr sz="1600" dirty="0"/>
          </a:p>
          <a:p>
            <a:pPr indent="0">
              <a:buNone/>
            </a:pPr>
            <a:endParaRPr sz="667" dirty="0"/>
          </a:p>
          <a:p>
            <a:pPr marL="0" indent="0">
              <a:buNone/>
            </a:pPr>
            <a:r>
              <a:rPr lang="en" sz="1600" b="1" dirty="0"/>
              <a:t>WHEN</a:t>
            </a:r>
            <a:endParaRPr sz="1600" b="1" dirty="0"/>
          </a:p>
          <a:p>
            <a:pPr indent="-406390">
              <a:lnSpc>
                <a:spcPct val="100000"/>
              </a:lnSpc>
              <a:buSzPts val="1200"/>
            </a:pPr>
            <a:r>
              <a:rPr lang="en" sz="1600" b="1" dirty="0"/>
              <a:t>GOING TO THE  AQUARIUM</a:t>
            </a:r>
            <a:endParaRPr sz="1600" b="1" dirty="0"/>
          </a:p>
          <a:p>
            <a:pPr lvl="1">
              <a:lnSpc>
                <a:spcPct val="100000"/>
              </a:lnSpc>
              <a:spcBef>
                <a:spcPts val="0"/>
              </a:spcBef>
            </a:pPr>
            <a:r>
              <a:rPr lang="en" dirty="0"/>
              <a:t>Starting at 6:00 PM Charter Bus Transportation to the Aquarium will leave from John Portman Street beside the hotel. </a:t>
            </a:r>
            <a:endParaRPr dirty="0"/>
          </a:p>
          <a:p>
            <a:pPr lvl="1">
              <a:lnSpc>
                <a:spcPct val="75000"/>
              </a:lnSpc>
              <a:spcBef>
                <a:spcPts val="1067"/>
              </a:spcBef>
            </a:pPr>
            <a:r>
              <a:rPr lang="en" dirty="0"/>
              <a:t>3 Busses will run as a shuttle and will depart as full, returning from the aquarium to collect additional attendees.</a:t>
            </a:r>
            <a:endParaRPr dirty="0"/>
          </a:p>
          <a:p>
            <a:pPr lvl="1">
              <a:lnSpc>
                <a:spcPct val="75000"/>
              </a:lnSpc>
              <a:spcBef>
                <a:spcPts val="1067"/>
              </a:spcBef>
            </a:pPr>
            <a:r>
              <a:rPr lang="en" dirty="0"/>
              <a:t>John Portman street can be accessed from a side access near the front desk on the hotel lobby level. </a:t>
            </a:r>
            <a:endParaRPr dirty="0"/>
          </a:p>
          <a:p>
            <a:pPr lvl="1">
              <a:lnSpc>
                <a:spcPct val="75000"/>
              </a:lnSpc>
              <a:spcBef>
                <a:spcPts val="1067"/>
              </a:spcBef>
            </a:pPr>
            <a:r>
              <a:rPr lang="en" dirty="0"/>
              <a:t>Signage and Staff will be available to direct attendees to busses.</a:t>
            </a:r>
            <a:endParaRPr dirty="0"/>
          </a:p>
          <a:p>
            <a:pPr indent="0">
              <a:buNone/>
            </a:pPr>
            <a:endParaRPr sz="667" dirty="0"/>
          </a:p>
          <a:p>
            <a:pPr indent="-406390">
              <a:lnSpc>
                <a:spcPct val="100000"/>
              </a:lnSpc>
              <a:buSzPts val="1200"/>
            </a:pPr>
            <a:r>
              <a:rPr lang="en" sz="1600" b="1" dirty="0"/>
              <a:t>LEAVING THE  AQUARIUM FOR THE HOTEL</a:t>
            </a:r>
            <a:endParaRPr sz="1600" b="1" dirty="0"/>
          </a:p>
          <a:p>
            <a:pPr lvl="1">
              <a:lnSpc>
                <a:spcPct val="100000"/>
              </a:lnSpc>
              <a:spcBef>
                <a:spcPts val="0"/>
              </a:spcBef>
            </a:pPr>
            <a:r>
              <a:rPr lang="en" dirty="0"/>
              <a:t>Starting at 8:15 PM  busses will leave the Aquarium departing as full.</a:t>
            </a:r>
            <a:endParaRPr dirty="0"/>
          </a:p>
          <a:p>
            <a:pPr lvl="1">
              <a:lnSpc>
                <a:spcPct val="75000"/>
              </a:lnSpc>
              <a:spcBef>
                <a:spcPts val="1067"/>
              </a:spcBef>
            </a:pPr>
            <a:r>
              <a:rPr lang="en" dirty="0"/>
              <a:t>Last shuttle to the Hilton will leave at 9:30 PM.</a:t>
            </a:r>
            <a:endParaRPr dirty="0"/>
          </a:p>
          <a:p>
            <a:pPr marL="0" indent="0">
              <a:buNone/>
            </a:pPr>
            <a:endParaRPr sz="1467"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629200" y="307534"/>
            <a:ext cx="10962800" cy="1213324"/>
          </a:xfrm>
          <a:prstGeom prst="rect">
            <a:avLst/>
          </a:prstGeom>
          <a:noFill/>
          <a:ln>
            <a:noFill/>
          </a:ln>
        </p:spPr>
        <p:txBody>
          <a:bodyPr spcFirstLastPara="1" wrap="square" lIns="121900" tIns="121900" rIns="121900" bIns="121900" anchor="b" anchorCtr="0">
            <a:noAutofit/>
          </a:bodyPr>
          <a:lstStyle/>
          <a:p>
            <a:r>
              <a:rPr lang="en" dirty="0"/>
              <a:t>40th Anniversary Polo Shirts</a:t>
            </a:r>
            <a:endParaRPr dirty="0"/>
          </a:p>
        </p:txBody>
      </p:sp>
      <p:sp>
        <p:nvSpPr>
          <p:cNvPr id="126" name="Google Shape;126;p10"/>
          <p:cNvSpPr txBox="1">
            <a:spLocks noGrp="1"/>
          </p:cNvSpPr>
          <p:nvPr>
            <p:ph type="body" idx="1"/>
          </p:nvPr>
        </p:nvSpPr>
        <p:spPr>
          <a:xfrm>
            <a:off x="641769" y="2275002"/>
            <a:ext cx="11097744" cy="4487159"/>
          </a:xfrm>
          <a:prstGeom prst="rect">
            <a:avLst/>
          </a:prstGeom>
          <a:noFill/>
          <a:ln>
            <a:noFill/>
          </a:ln>
        </p:spPr>
        <p:txBody>
          <a:bodyPr spcFirstLastPara="1" wrap="square" lIns="121900" tIns="121900" rIns="121900" bIns="121900" anchor="t" anchorCtr="0">
            <a:noAutofit/>
          </a:bodyPr>
          <a:lstStyle/>
          <a:p>
            <a:pPr marL="0" indent="0" algn="just">
              <a:buNone/>
            </a:pPr>
            <a:r>
              <a:rPr lang="en" dirty="0"/>
              <a:t>Commemorative shirts honoring 40 years of IEEE 802 Standards (1980 - 2020) were produced for the 2020 March Plenary.  These limited quantity shirts are available to In-person attendees who requested one during their 2023 M</a:t>
            </a:r>
            <a:r>
              <a:rPr lang="en-US" dirty="0"/>
              <a:t>a</a:t>
            </a:r>
            <a:r>
              <a:rPr lang="en" dirty="0"/>
              <a:t>rch event registration.  Please collect your shirt when you pickup your badge.</a:t>
            </a:r>
            <a:endParaRPr dirty="0"/>
          </a:p>
          <a:p>
            <a:pPr marL="0" indent="0" algn="just">
              <a:spcBef>
                <a:spcPts val="2133"/>
              </a:spcBef>
              <a:buNone/>
            </a:pPr>
            <a:r>
              <a:rPr lang="en" dirty="0"/>
              <a:t>The Shirts are free and come in a variety of sizes. As the sizes available are based on requests from 2020 we will do our best to accommodate current requests but cannot guarantee everyone's first choice size will be available.</a:t>
            </a:r>
          </a:p>
          <a:p>
            <a:pPr marL="0" indent="0" algn="just">
              <a:spcBef>
                <a:spcPts val="2133"/>
              </a:spcBef>
              <a:buNone/>
            </a:pPr>
            <a:r>
              <a:rPr lang="en" dirty="0"/>
              <a:t>In-person attendees that have changed their mind and now would like a shirt, may check for any leftover sizes starting on Tuesday afternoon.</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1"/>
          <p:cNvSpPr txBox="1">
            <a:spLocks noGrp="1"/>
          </p:cNvSpPr>
          <p:nvPr>
            <p:ph type="title"/>
          </p:nvPr>
        </p:nvSpPr>
        <p:spPr>
          <a:xfrm>
            <a:off x="629200" y="515333"/>
            <a:ext cx="10962800" cy="1493335"/>
          </a:xfrm>
          <a:prstGeom prst="rect">
            <a:avLst/>
          </a:prstGeom>
          <a:noFill/>
          <a:ln>
            <a:noFill/>
          </a:ln>
        </p:spPr>
        <p:txBody>
          <a:bodyPr spcFirstLastPara="1" wrap="square" lIns="121900" tIns="121900" rIns="121900" bIns="121900" anchor="b" anchorCtr="0">
            <a:noAutofit/>
          </a:bodyPr>
          <a:lstStyle/>
          <a:p>
            <a:pPr algn="ctr"/>
            <a:r>
              <a:rPr lang="en" sz="3600" dirty="0"/>
              <a:t>Thanks for helping us make this session a success, we look forward to working with you again!</a:t>
            </a:r>
            <a:endParaRPr sz="3600" dirty="0"/>
          </a:p>
        </p:txBody>
      </p:sp>
      <p:sp>
        <p:nvSpPr>
          <p:cNvPr id="132" name="Google Shape;132;p11"/>
          <p:cNvSpPr txBox="1">
            <a:spLocks noGrp="1"/>
          </p:cNvSpPr>
          <p:nvPr>
            <p:ph type="body" idx="1"/>
          </p:nvPr>
        </p:nvSpPr>
        <p:spPr>
          <a:xfrm>
            <a:off x="629200" y="2362985"/>
            <a:ext cx="11336557" cy="4298623"/>
          </a:xfrm>
          <a:prstGeom prst="rect">
            <a:avLst/>
          </a:prstGeom>
          <a:noFill/>
          <a:ln>
            <a:noFill/>
          </a:ln>
        </p:spPr>
        <p:txBody>
          <a:bodyPr spcFirstLastPara="1" wrap="square" lIns="121900" tIns="121900" rIns="121900" bIns="121900" anchor="t" anchorCtr="0">
            <a:noAutofit/>
          </a:bodyPr>
          <a:lstStyle/>
          <a:p>
            <a:pPr marL="0" indent="0">
              <a:buNone/>
            </a:pPr>
            <a:r>
              <a:rPr lang="en" sz="2133" dirty="0"/>
              <a:t>The next IEEE 802 Plenary Session will be July 9-14, 2023. The session will be a Mixed Mode with In-Person participation at the Estrel Berlin in Berlin, Germany.</a:t>
            </a:r>
            <a:endParaRPr sz="2133" dirty="0"/>
          </a:p>
          <a:p>
            <a:pPr marL="0" indent="0" algn="ctr">
              <a:spcBef>
                <a:spcPts val="2133"/>
              </a:spcBef>
              <a:buNone/>
            </a:pPr>
            <a:r>
              <a:rPr lang="en" sz="2133" b="1" dirty="0"/>
              <a:t>Session Information and Registration Link will be available in April 2023</a:t>
            </a:r>
            <a:endParaRPr sz="2133" b="1" dirty="0"/>
          </a:p>
          <a:p>
            <a:pPr marL="0" indent="0">
              <a:spcBef>
                <a:spcPts val="2133"/>
              </a:spcBef>
              <a:buNone/>
            </a:pPr>
            <a:r>
              <a:rPr lang="en" sz="2133" dirty="0"/>
              <a:t>If you have any questions about the current session or the July 2023 IEEE 802 Plenary please contact us:</a:t>
            </a:r>
            <a:endParaRPr sz="2133" dirty="0"/>
          </a:p>
          <a:p>
            <a:pPr marL="0" indent="0">
              <a:spcBef>
                <a:spcPts val="2133"/>
              </a:spcBef>
              <a:buNone/>
            </a:pPr>
            <a:r>
              <a:rPr lang="en" sz="2133" dirty="0"/>
              <a:t>Face to Face Events</a:t>
            </a:r>
            <a:endParaRPr sz="2133" dirty="0"/>
          </a:p>
          <a:p>
            <a:pPr marL="0" indent="0">
              <a:buNone/>
            </a:pPr>
            <a:r>
              <a:rPr lang="en" sz="2133" dirty="0"/>
              <a:t>IEEE 802 Wireless Meeting Planner</a:t>
            </a:r>
            <a:endParaRPr sz="2133" dirty="0"/>
          </a:p>
          <a:p>
            <a:pPr marL="0" indent="0">
              <a:spcBef>
                <a:spcPts val="2133"/>
              </a:spcBef>
              <a:buNone/>
            </a:pPr>
            <a:r>
              <a:rPr lang="en" sz="2133" dirty="0"/>
              <a:t>Email: </a:t>
            </a:r>
            <a:r>
              <a:rPr lang="en" sz="2133" u="sng" dirty="0">
                <a:solidFill>
                  <a:schemeClr val="hlink"/>
                </a:solidFill>
                <a:hlinkClick r:id="rId3"/>
              </a:rPr>
              <a:t>802info@facetoface-events.com</a:t>
            </a:r>
            <a:endParaRPr sz="2133" dirty="0"/>
          </a:p>
          <a:p>
            <a:pPr marL="0" indent="0">
              <a:buNone/>
            </a:pPr>
            <a:endParaRPr dirty="0"/>
          </a:p>
          <a:p>
            <a:pPr marL="0" indent="0">
              <a:buNone/>
            </a:pPr>
            <a:endParaRPr dirty="0"/>
          </a:p>
          <a:p>
            <a:pPr marL="0" indent="0">
              <a:buNone/>
            </a:pPr>
            <a:r>
              <a:rPr lang="en" dirty="0"/>
              <a:t> </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March 17,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March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Atlanta)</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March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 </a:t>
            </a:r>
          </a:p>
          <a:p>
            <a:r>
              <a:rPr lang="en-GB" sz="2000" dirty="0"/>
              <a:t>Monday March 13:</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March 17th:</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March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March Plenary Session were held at the Hilton Orlando Lake Buena Vista as an in-person only session, would you attend?</a:t>
            </a:r>
          </a:p>
          <a:p>
            <a:pPr lvl="2"/>
            <a:r>
              <a:rPr lang="en-US" sz="2000" dirty="0"/>
              <a:t>Yes - </a:t>
            </a:r>
          </a:p>
          <a:p>
            <a:pPr lvl="2"/>
            <a:r>
              <a:rPr lang="en-US" sz="2000" dirty="0"/>
              <a:t>No - </a:t>
            </a:r>
          </a:p>
          <a:p>
            <a:pPr marL="457200" lvl="1" indent="0">
              <a:buNone/>
            </a:pPr>
            <a:r>
              <a:rPr lang="en-US" sz="2000" dirty="0"/>
              <a:t>2. If the 2023 March Plenary Session is held in as a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r>
              <a:rPr lang="en-US"/>
              <a:t>March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May 802 Wireless </a:t>
            </a:r>
            <a:r>
              <a:rPr lang="en-US" dirty="0"/>
              <a:t>Interim </a:t>
            </a:r>
            <a:r>
              <a:rPr lang="en-US" sz="2000" dirty="0"/>
              <a:t>Session were held at the Hilton Orlando Buena Vista , Orlando, FL  as an in-person only session, would you attend?</a:t>
            </a:r>
          </a:p>
          <a:p>
            <a:pPr lvl="2"/>
            <a:r>
              <a:rPr lang="en-US" sz="2000" dirty="0"/>
              <a:t>Yes – </a:t>
            </a:r>
          </a:p>
          <a:p>
            <a:pPr lvl="2"/>
            <a:r>
              <a:rPr lang="en-US" sz="2000" dirty="0"/>
              <a:t>No – </a:t>
            </a:r>
          </a:p>
          <a:p>
            <a:pPr lvl="2"/>
            <a:endParaRPr lang="en-US" sz="2000" dirty="0"/>
          </a:p>
          <a:p>
            <a:pPr marL="457200" lvl="1" indent="0">
              <a:buNone/>
            </a:pPr>
            <a:r>
              <a:rPr lang="en-US" sz="2000" dirty="0"/>
              <a:t>2. If the 2023 May 802 Wireless </a:t>
            </a:r>
            <a:r>
              <a:rPr lang="en-US" dirty="0"/>
              <a:t>Interim </a:t>
            </a:r>
            <a:r>
              <a:rPr lang="en-US" sz="2000" dirty="0"/>
              <a:t>Session were held at the Hilton Orlando Buena Vista , Orlando, FL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13, 2023</a:t>
            </a:r>
          </a:p>
        </p:txBody>
      </p:sp>
      <p:sp>
        <p:nvSpPr>
          <p:cNvPr id="9218" name="Rectangle 2"/>
          <p:cNvSpPr>
            <a:spLocks noGrp="1" noChangeArrowheads="1"/>
          </p:cNvSpPr>
          <p:nvPr>
            <p:ph idx="1"/>
          </p:nvPr>
        </p:nvSpPr>
        <p:spPr>
          <a:xfrm>
            <a:off x="914401" y="1981201"/>
            <a:ext cx="10361084" cy="4419600"/>
          </a:xfrm>
          <a:ln/>
        </p:spPr>
        <p:txBody>
          <a:bodyPr/>
          <a:lstStyle/>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22</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
        <p:nvSpPr>
          <p:cNvPr id="2" name="Footer Placeholder 1">
            <a:extLst>
              <a:ext uri="{FF2B5EF4-FFF2-40B4-BE49-F238E27FC236}">
                <a16:creationId xmlns:a16="http://schemas.microsoft.com/office/drawing/2014/main" id="{2E7B6CEC-7489-F994-75B1-2F2A69A437EF}"/>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327338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March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March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March 13,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March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March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1F4A-1891-4E92-1BE4-DEF44427E0DE}"/>
              </a:ext>
            </a:extLst>
          </p:cNvPr>
          <p:cNvSpPr>
            <a:spLocks noGrp="1"/>
          </p:cNvSpPr>
          <p:nvPr>
            <p:ph type="title"/>
          </p:nvPr>
        </p:nvSpPr>
        <p:spPr/>
        <p:txBody>
          <a:bodyPr/>
          <a:lstStyle/>
          <a:p>
            <a:r>
              <a:rPr lang="en-US" dirty="0"/>
              <a:t>M3.7 Local Server Access</a:t>
            </a:r>
          </a:p>
        </p:txBody>
      </p:sp>
      <p:sp>
        <p:nvSpPr>
          <p:cNvPr id="3" name="Content Placeholder 2">
            <a:extLst>
              <a:ext uri="{FF2B5EF4-FFF2-40B4-BE49-F238E27FC236}">
                <a16:creationId xmlns:a16="http://schemas.microsoft.com/office/drawing/2014/main" id="{04052795-812A-E7F6-13F7-8DE2B04B81B5}"/>
              </a:ext>
            </a:extLst>
          </p:cNvPr>
          <p:cNvSpPr>
            <a:spLocks noGrp="1"/>
          </p:cNvSpPr>
          <p:nvPr>
            <p:ph idx="1"/>
          </p:nvPr>
        </p:nvSpPr>
        <p:spPr/>
        <p:txBody>
          <a:bodyPr/>
          <a:lstStyle/>
          <a:p>
            <a:r>
              <a:rPr lang="en-US" dirty="0"/>
              <a:t>Local Document access: </a:t>
            </a:r>
            <a:r>
              <a:rPr lang="en-US" dirty="0">
                <a:solidFill>
                  <a:schemeClr val="accent6"/>
                </a:solidFill>
                <a:hlinkClick r:id="rId2">
                  <a:extLst>
                    <a:ext uri="{A12FA001-AC4F-418D-AE19-62706E023703}">
                      <ahyp:hlinkClr xmlns:ahyp="http://schemas.microsoft.com/office/drawing/2018/hyperlinkcolor" val="tx"/>
                    </a:ext>
                  </a:extLst>
                </a:hlinkClick>
              </a:rPr>
              <a:t>ieee802.linespeed.com </a:t>
            </a:r>
            <a:endParaRPr lang="en-US" dirty="0">
              <a:solidFill>
                <a:schemeClr val="accent6"/>
              </a:solidFill>
            </a:endParaRPr>
          </a:p>
          <a:p>
            <a:endParaRPr lang="en-US" dirty="0"/>
          </a:p>
        </p:txBody>
      </p:sp>
      <p:sp>
        <p:nvSpPr>
          <p:cNvPr id="4" name="Date Placeholder 3">
            <a:extLst>
              <a:ext uri="{FF2B5EF4-FFF2-40B4-BE49-F238E27FC236}">
                <a16:creationId xmlns:a16="http://schemas.microsoft.com/office/drawing/2014/main" id="{3D16922E-6BED-59D3-10DF-69A2BEA50BFE}"/>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593B7AAF-8B10-9839-A324-A05D9B8C43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3FC3850-4A9D-4AFB-20BC-5E9FC2C1DF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10002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dirty="0"/>
              <a:t>2023 March IEEE 802 Plenary Session</a:t>
            </a:r>
            <a:endParaRPr sz="4800"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dirty="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March 11, 2023</a:t>
            </a:r>
            <a:endParaRPr sz="1867" kern="0" dirty="0">
              <a:solidFill>
                <a:srgbClr val="FFFFFF"/>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Face to Face Events</a:t>
            </a:r>
            <a:endParaRPr sz="800" b="1"/>
          </a:p>
          <a:p>
            <a:pPr marL="0" indent="0">
              <a:lnSpc>
                <a:spcPct val="100000"/>
              </a:lnSpc>
              <a:spcBef>
                <a:spcPts val="1333"/>
              </a:spcBef>
              <a:buNone/>
            </a:pPr>
            <a:r>
              <a:rPr lang="en" b="1"/>
              <a:t>Dawn Slykhouse </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Network Provider: Linespeed Events</a:t>
            </a:r>
            <a:endParaRPr sz="1333"/>
          </a:p>
          <a:p>
            <a:pPr marL="0" indent="0">
              <a:lnSpc>
                <a:spcPct val="100000"/>
              </a:lnSpc>
              <a:spcBef>
                <a:spcPts val="1333"/>
              </a:spcBef>
              <a:buNone/>
            </a:pPr>
            <a:r>
              <a:rPr lang="en" b="1"/>
              <a:t>Richard Alfvin</a:t>
            </a:r>
            <a:endParaRPr b="1"/>
          </a:p>
          <a:p>
            <a:pPr marL="0" indent="0">
              <a:lnSpc>
                <a:spcPct val="100000"/>
              </a:lnSpc>
              <a:spcBef>
                <a:spcPts val="1333"/>
              </a:spcBef>
              <a:buNone/>
            </a:pPr>
            <a:r>
              <a:rPr lang="en"/>
              <a:t>Mobile: +1 (585) 781-0952 </a:t>
            </a:r>
            <a:endParaRPr/>
          </a:p>
          <a:p>
            <a:pPr marL="0" indent="0">
              <a:lnSpc>
                <a:spcPct val="100000"/>
              </a:lnSpc>
              <a:spcBef>
                <a:spcPts val="1333"/>
              </a:spcBef>
              <a:buNone/>
            </a:pPr>
            <a:r>
              <a:rPr lang="en"/>
              <a:t>Email: </a:t>
            </a:r>
            <a:r>
              <a:rPr lang="en" u="sng">
                <a:solidFill>
                  <a:schemeClr val="hlink"/>
                </a:solidFill>
                <a:hlinkClick r:id="rId5"/>
              </a:rPr>
              <a:t>rick@linespeed.com</a:t>
            </a:r>
            <a:r>
              <a:rPr lang="en"/>
              <a:t> </a:t>
            </a:r>
            <a:endParaRPr/>
          </a:p>
          <a:p>
            <a:pPr marL="0" indent="0">
              <a:lnSpc>
                <a:spcPct val="100000"/>
              </a:lnSpc>
              <a:spcBef>
                <a:spcPts val="1333"/>
              </a:spcBef>
              <a:buNone/>
            </a:pPr>
            <a:endParaRPr/>
          </a:p>
          <a:p>
            <a:pPr marL="0" indent="0">
              <a:lnSpc>
                <a:spcPct val="100000"/>
              </a:lnSpc>
              <a:spcBef>
                <a:spcPts val="1333"/>
              </a:spcBef>
              <a:buNone/>
            </a:pPr>
            <a:r>
              <a:rPr lang="en" b="1"/>
              <a:t>Meeting Planner Office: </a:t>
            </a:r>
            <a:r>
              <a:rPr lang="en"/>
              <a:t>Room 201, 2nd Floor</a:t>
            </a:r>
            <a:endParaRPr/>
          </a:p>
          <a:p>
            <a:pPr marL="0" indent="0">
              <a:lnSpc>
                <a:spcPct val="100000"/>
              </a:lnSpc>
              <a:spcBef>
                <a:spcPts val="1333"/>
              </a:spcBef>
              <a:buNone/>
            </a:pPr>
            <a:r>
              <a:rPr lang="en" b="1"/>
              <a:t>Network Office: </a:t>
            </a:r>
            <a:r>
              <a:rPr lang="en"/>
              <a:t>Room 315, 3rd Floor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dirty="0"/>
              <a:t>Sunday</a:t>
            </a:r>
            <a:r>
              <a:rPr lang="en" dirty="0"/>
              <a:t> </a:t>
            </a:r>
            <a:endParaRPr dirty="0"/>
          </a:p>
          <a:p>
            <a:pPr lvl="1" indent="-457189">
              <a:spcBef>
                <a:spcPts val="0"/>
              </a:spcBef>
              <a:buSzPts val="1800"/>
            </a:pPr>
            <a:r>
              <a:rPr lang="en" dirty="0"/>
              <a:t>Registration Counter, Pre-Function Area 2nd Floor at Hilton Atlanta</a:t>
            </a:r>
            <a:endParaRPr dirty="0"/>
          </a:p>
          <a:p>
            <a:pPr lvl="1" indent="-457189">
              <a:spcBef>
                <a:spcPts val="0"/>
              </a:spcBef>
              <a:buSzPts val="1800"/>
            </a:pPr>
            <a:r>
              <a:rPr lang="en" dirty="0"/>
              <a:t>3:30 PM - 7:30 PM</a:t>
            </a:r>
            <a:endParaRPr dirty="0"/>
          </a:p>
          <a:p>
            <a:r>
              <a:rPr lang="en" b="1" dirty="0"/>
              <a:t>Monday - Wednesday</a:t>
            </a:r>
            <a:r>
              <a:rPr lang="en" dirty="0"/>
              <a:t> </a:t>
            </a:r>
            <a:endParaRPr dirty="0"/>
          </a:p>
          <a:p>
            <a:pPr lvl="1" indent="-457189">
              <a:spcBef>
                <a:spcPts val="0"/>
              </a:spcBef>
              <a:buSzPts val="1800"/>
            </a:pPr>
            <a:r>
              <a:rPr lang="en" dirty="0"/>
              <a:t>Registration Counter, </a:t>
            </a:r>
            <a:r>
              <a:rPr lang="en-US" dirty="0"/>
              <a:t>Pre-Function</a:t>
            </a:r>
            <a:r>
              <a:rPr lang="en" dirty="0"/>
              <a:t> Area 2nd Floor at Hilton Atlanta</a:t>
            </a:r>
            <a:endParaRPr dirty="0"/>
          </a:p>
          <a:p>
            <a:pPr lvl="1" indent="-457189">
              <a:spcBef>
                <a:spcPts val="0"/>
              </a:spcBef>
              <a:buSzPts val="1800"/>
            </a:pPr>
            <a:r>
              <a:rPr lang="en" dirty="0"/>
              <a:t>7:30 AM - 5:00 PM</a:t>
            </a:r>
            <a:endParaRPr dirty="0"/>
          </a:p>
          <a:p>
            <a:r>
              <a:rPr lang="en" b="1" dirty="0"/>
              <a:t>Thursday - Friday</a:t>
            </a:r>
            <a:r>
              <a:rPr lang="en" dirty="0"/>
              <a:t> </a:t>
            </a:r>
            <a:endParaRPr dirty="0"/>
          </a:p>
          <a:p>
            <a:pPr lvl="1" indent="-457189">
              <a:spcBef>
                <a:spcPts val="0"/>
              </a:spcBef>
              <a:buSzPts val="1800"/>
            </a:pPr>
            <a:r>
              <a:rPr lang="en" dirty="0"/>
              <a:t>Event Office, Room 201</a:t>
            </a:r>
          </a:p>
          <a:p>
            <a:pPr lvl="1" indent="-457189">
              <a:spcBef>
                <a:spcPts val="0"/>
              </a:spcBef>
              <a:buSzPts val="1800"/>
            </a:pPr>
            <a:r>
              <a:rPr lang="en-US" dirty="0"/>
              <a:t>8:00 AM - 5:00 PM</a:t>
            </a:r>
          </a:p>
          <a:p>
            <a:pPr lvl="1" indent="-457189">
              <a:spcBef>
                <a:spcPts val="0"/>
              </a:spcBef>
              <a:buSzPts val="1800"/>
            </a:pPr>
            <a:endParaRPr dirty="0"/>
          </a:p>
          <a:p>
            <a:pPr marL="0" indent="0">
              <a:buNone/>
            </a:pPr>
            <a:endParaRPr dirty="0"/>
          </a:p>
          <a:p>
            <a:pPr marL="0" indent="0">
              <a:spcBef>
                <a:spcPts val="1333"/>
              </a:spcBef>
              <a:spcAft>
                <a:spcPts val="2133"/>
              </a:spcAft>
              <a:buNone/>
            </a:pPr>
            <a:endParaRPr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purl.org/dc/terms/"/>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ba37140e-f4c5-4a6c-a9b4-20a691ce6c8a"/>
    <ds:schemaRef ds:uri="cc9c437c-ae0c-4066-8d90-a0f7de786127"/>
    <ds:schemaRef ds:uri="http://www.w3.org/XML/1998/namespac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28211</TotalTime>
  <Words>2579</Words>
  <Application>Microsoft Office PowerPoint</Application>
  <PresentationFormat>Widescreen</PresentationFormat>
  <Paragraphs>345</Paragraphs>
  <Slides>24</Slides>
  <Notes>18</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4" baseType="lpstr">
      <vt:lpstr>Arial</vt:lpstr>
      <vt:lpstr>Calibri</vt:lpstr>
      <vt:lpstr>Courier New</vt:lpstr>
      <vt:lpstr>Roboto</vt:lpstr>
      <vt:lpstr>Times New Roman</vt:lpstr>
      <vt:lpstr>Verdana</vt:lpstr>
      <vt:lpstr>Wingdings</vt:lpstr>
      <vt:lpstr>802-11 Theme</vt:lpstr>
      <vt:lpstr>Material</vt:lpstr>
      <vt:lpstr>Document</vt:lpstr>
      <vt:lpstr>1st Vice Chair Report - 2023 March Plenary - Atlanta</vt:lpstr>
      <vt:lpstr>Abstract</vt:lpstr>
      <vt:lpstr>Monday, March 13, 2023 802.11 WG Opening Plenary</vt:lpstr>
      <vt:lpstr>Successful Mixed-mode Meeting Protocol</vt:lpstr>
      <vt:lpstr>M3.6 Recording attendance</vt:lpstr>
      <vt:lpstr>M3.7 Local Server Access</vt:lpstr>
      <vt:lpstr>2023 March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LMSC 43rd Anniversary Social  GEORGIA AQUARIUM</vt:lpstr>
      <vt:lpstr>  IEEE 802 LMSC 43rd Anniversary Social  GEORGIA AQUARIUM - TRANSPORTATION</vt:lpstr>
      <vt:lpstr>40th Anniversary Polo Shirts</vt:lpstr>
      <vt:lpstr>Thanks for helping us make this session a success, we look forward to working with you again!</vt:lpstr>
      <vt:lpstr>Friday, March 17, 2022 802.11 WG Closing Plenary</vt:lpstr>
      <vt:lpstr>Straw Poll: Return to This Venue:  (Hilton Atlanta)</vt:lpstr>
      <vt:lpstr>Straw Poll: May – Orlando Interim</vt:lpstr>
      <vt:lpstr>Straw Poll: May – Orlando Interim</vt:lpstr>
      <vt:lpstr>Future Interim Venue Status – March 13,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March Plenary - Atlanta</dc:title>
  <dc:subject>March 2023</dc:subject>
  <dc:creator>Jon Rosdahl</dc:creator>
  <dc:description>Jon Rosdahl (Qualcomm)</dc:description>
  <cp:lastModifiedBy>Jon Rosdahl</cp:lastModifiedBy>
  <cp:revision>31</cp:revision>
  <cp:lastPrinted>1601-01-01T00:00:00Z</cp:lastPrinted>
  <dcterms:created xsi:type="dcterms:W3CDTF">2020-01-12T14:48:27Z</dcterms:created>
  <dcterms:modified xsi:type="dcterms:W3CDTF">2023-03-13T14:56:14Z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