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2" r:id="rId18"/>
    <p:sldId id="2383" r:id="rId19"/>
    <p:sldId id="301" r:id="rId20"/>
    <p:sldId id="2392" r:id="rId21"/>
    <p:sldId id="314" r:id="rId22"/>
    <p:sldId id="2405" r:id="rId23"/>
    <p:sldId id="2367" r:id="rId24"/>
    <p:sldId id="2393" r:id="rId25"/>
    <p:sldId id="310" r:id="rId26"/>
    <p:sldId id="295" r:id="rId27"/>
    <p:sldId id="311" r:id="rId28"/>
    <p:sldId id="313" r:id="rId29"/>
    <p:sldId id="237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5" d="100"/>
          <a:sy n="85" d="100"/>
        </p:scale>
        <p:origin x="108" y="46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802.11-23/0180r7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0452-00-00bh-resolution-cid-32.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973-16-00bh-cc41-comments-against-d0-2.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2/11-22-1329-16-00bh-cid-resolutoins-for-12-2-11.docx" TargetMode="External"/><Relationship Id="rId5" Type="http://schemas.openxmlformats.org/officeDocument/2006/relationships/hyperlink" Target="https://mentor.ieee.org/802.11/dcn/23/11-23-0083-06-00bh-identifier-status-codes.docx" TargetMode="External"/><Relationship Id="rId10" Type="http://schemas.openxmlformats.org/officeDocument/2006/relationships/hyperlink" Target="https://mentor.ieee.org/802.11/dcn/22/11-22-1806-00-00bh-cr-for-pasn.docx" TargetMode="External"/><Relationship Id="rId4" Type="http://schemas.openxmlformats.org/officeDocument/2006/relationships/hyperlink" Target="https://mentor.ieee.org/802.11/dcn/22/11-22-0651-12-00bh-tgbh-motions-list.pptx" TargetMode="External"/><Relationship Id="rId9" Type="http://schemas.openxmlformats.org/officeDocument/2006/relationships/hyperlink" Target="https://mentor.ieee.org/802.11/dcn/22/11-22-1732-01-00bh-resolution-for-cid19-and-cid20.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0264-00-00bh-802-11tgbh-telecon-minutes-february-28-2023.docx" TargetMode="External"/><Relationship Id="rId3" Type="http://schemas.openxmlformats.org/officeDocument/2006/relationships/hyperlink" Target="https://mentor.ieee.org/802.11/dcn/23/11-23-0199-00-00bh-minutes-tgbh-interim-meeting-january-2023.docx" TargetMode="External"/><Relationship Id="rId7" Type="http://schemas.openxmlformats.org/officeDocument/2006/relationships/hyperlink" Target="https://mentor.ieee.org/802.11/dcn/23/11-23-0235-00-00bh-802-11tgbh-telecon-minutes-february-21-2023.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0234-00-00bh-802-11tgbh-telecon-minutes-february-14-2023.docx" TargetMode="External"/><Relationship Id="rId5" Type="http://schemas.openxmlformats.org/officeDocument/2006/relationships/hyperlink" Target="https://mentor.ieee.org/802.11/dcn/23/11-23-0200-00-00bh-802-11bh-telecon-minutes-february-7-2023.docx" TargetMode="External"/><Relationship Id="rId4" Type="http://schemas.openxmlformats.org/officeDocument/2006/relationships/hyperlink" Target="https://mentor.ieee.org/802.11/dcn/23/11-23-0233-00-00bh-802-11tgbh-telecon-minutes-january-31-2023.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61-00-00bh-cr-for-cids-5-and-62.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806-00-00bh-cr-for-pasn.docx" TargetMode="External"/><Relationship Id="rId12" Type="http://schemas.openxmlformats.org/officeDocument/2006/relationships/hyperlink" Target="https://mentor.ieee.org/802.11/dcn/23/11-23-0441-00-00bh-ie-based-pre-association-identificat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3/11-23-0421-01-00bh-irm-proposal.pptx" TargetMode="External"/><Relationship Id="rId5" Type="http://schemas.openxmlformats.org/officeDocument/2006/relationships/hyperlink" Target="https://mentor.ieee.org/802.11/dcn/22/11-22-0973-17-00bh-cc41-comments-against-d0-2.xlsx" TargetMode="External"/><Relationship Id="rId10" Type="http://schemas.openxmlformats.org/officeDocument/2006/relationships/hyperlink" Target="https://mentor.ieee.org/802.11/dcn/23/11-23-0430-00-00bh-tgbh-coexistence-assessment.docx" TargetMode="External"/><Relationship Id="rId4" Type="http://schemas.openxmlformats.org/officeDocument/2006/relationships/hyperlink" Target="https://mentor.ieee.org/802.11/dcn/22/11-22-0651-13-00bh-tgbh-motions-list.pptx" TargetMode="External"/><Relationship Id="rId9" Type="http://schemas.openxmlformats.org/officeDocument/2006/relationships/hyperlink" Target="https://mentor.ieee.org/802.11/dcn/23/11-23-0459-00-00bh-cr-for-cid16.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806-00-00bh-cr-for-pasn.docx" TargetMode="External"/><Relationship Id="rId13" Type="http://schemas.openxmlformats.org/officeDocument/2006/relationships/hyperlink" Target="https://mentor.ieee.org/802.11/dcn/21/11-21-1141-00-00bh-excerpts-of-wba-document-wi-fi-id-scope.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732-01-00bh-resolution-for-cid19-and-cid20.pptx" TargetMode="External"/><Relationship Id="rId12"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3/11-23-0461-01-00bh-cr-for-cids-5-and-62.docx" TargetMode="External"/><Relationship Id="rId11" Type="http://schemas.openxmlformats.org/officeDocument/2006/relationships/hyperlink" Target="https://mentor.ieee.org/802.11/dcn/23/11-23-0441-00-00bh-ie-based-pre-association-identification.pptx" TargetMode="External"/><Relationship Id="rId5" Type="http://schemas.openxmlformats.org/officeDocument/2006/relationships/hyperlink" Target="https://mentor.ieee.org/802.11/dcn/22/11-22-0973-18-00bh-cc41-comments-against-d0-2.xlsx" TargetMode="External"/><Relationship Id="rId15" Type="http://schemas.openxmlformats.org/officeDocument/2006/relationships/hyperlink" Target="https://mentor.ieee.org/802.11/dcn/22/11-22-0653-00-0000-2022-march-wba-whitepaper-re-device-identification.pdf" TargetMode="External"/><Relationship Id="rId10" Type="http://schemas.openxmlformats.org/officeDocument/2006/relationships/hyperlink" Target="https://mentor.ieee.org/802.11/dcn/23/11-23-0421-01-00bh-irm-proposal.pptx" TargetMode="External"/><Relationship Id="rId4" Type="http://schemas.openxmlformats.org/officeDocument/2006/relationships/hyperlink" Target="https://mentor.ieee.org/802.11/dcn/22/11-22-0651-14-00bh-tgbh-motions-list.pptx" TargetMode="External"/><Relationship Id="rId9" Type="http://schemas.openxmlformats.org/officeDocument/2006/relationships/hyperlink" Target="https://mentor.ieee.org/802.11/dcn/22/11-22-0651-15-00bh-tgbh-motions-list.pptx" TargetMode="External"/><Relationship Id="rId14" Type="http://schemas.openxmlformats.org/officeDocument/2006/relationships/hyperlink" Target="https://mentor.ieee.org/802.11/dcn/22/11-22-0668-00-0000-liaison-statement-from-wba-re-wi-fi-devices-identification-group.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2023-03-22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94"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820738"/>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March 2023, 08:00-10:00 ET </a:t>
            </a:r>
            <a:br>
              <a:rPr lang="en-US" altLang="en-US" dirty="0"/>
            </a:br>
            <a:r>
              <a:rPr lang="en-US" altLang="en-US" dirty="0"/>
              <a:t>(pre-meeting)</a:t>
            </a:r>
            <a:endParaRPr lang="en-GB" dirty="0"/>
          </a:p>
        </p:txBody>
      </p:sp>
      <p:sp>
        <p:nvSpPr>
          <p:cNvPr id="4098" name="Rectangle 2"/>
          <p:cNvSpPr>
            <a:spLocks noGrp="1" noChangeArrowheads="1"/>
          </p:cNvSpPr>
          <p:nvPr>
            <p:ph idx="1"/>
          </p:nvPr>
        </p:nvSpPr>
        <p:spPr>
          <a:xfrm>
            <a:off x="685800" y="1525586"/>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Monday, 8:00-10:00 (pre-meeting);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strike="sngStrike" dirty="0"/>
              <a:t>Approve January interim and Jan/Feb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Review status of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March 2023, 13:30-15:30 ET</a:t>
            </a:r>
            <a:endParaRPr lang="en-GB" dirty="0"/>
          </a:p>
        </p:txBody>
      </p:sp>
      <p:sp>
        <p:nvSpPr>
          <p:cNvPr id="4098" name="Rectangle 2"/>
          <p:cNvSpPr>
            <a:spLocks noGrp="1" noChangeArrowheads="1"/>
          </p:cNvSpPr>
          <p:nvPr>
            <p:ph idx="1"/>
          </p:nvPr>
        </p:nvSpPr>
        <p:spPr>
          <a:xfrm>
            <a:off x="685800" y="1066800"/>
            <a:ext cx="11049000" cy="5408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March Interim meetings: Monday, 8:00-10:00 (pre-meeting);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dirty="0"/>
              <a:t>Approve January interim and Jan/Feb teleconference minutes</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4"/>
              </a:rPr>
              <a:t>11-22/0651r12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Review updates to </a:t>
            </a:r>
            <a:r>
              <a:rPr lang="en-US" b="0" dirty="0">
                <a:hlinkClick r:id="rId5"/>
              </a:rPr>
              <a:t>11-23/0083r6</a:t>
            </a:r>
            <a:r>
              <a:rPr lang="en-US" dirty="0"/>
              <a:t> and </a:t>
            </a:r>
            <a:r>
              <a:rPr lang="en-US" b="0" dirty="0">
                <a:hlinkClick r:id="rId6"/>
              </a:rPr>
              <a:t>11-22/1329r16</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7"/>
              </a:rPr>
              <a:t>11-22/0973r16</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Ready for motion on the ones that are prepared (marked in green)?</a:t>
            </a:r>
          </a:p>
          <a:p>
            <a:pPr marL="857250" lvl="1" indent="-457200">
              <a:lnSpc>
                <a:spcPct val="70000"/>
              </a:lnSpc>
              <a:spcBef>
                <a:spcPts val="300"/>
              </a:spcBef>
              <a:spcAft>
                <a:spcPts val="600"/>
              </a:spcAft>
              <a:buFont typeface="Arial" panose="020B0604020202020204" pitchFamily="34" charset="0"/>
              <a:buChar char="•"/>
              <a:defRPr/>
            </a:pPr>
            <a:r>
              <a:rPr lang="en-US" dirty="0"/>
              <a:t>Updates on assigned items</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dirty="0"/>
              <a:t>CID 32 resolution </a:t>
            </a:r>
            <a:r>
              <a:rPr lang="en-US" dirty="0">
                <a:hlinkClick r:id="rId8"/>
              </a:rPr>
              <a:t>11-23/0452r0</a:t>
            </a:r>
            <a:r>
              <a:rPr lang="en-US" dirty="0"/>
              <a:t>  (Antonio </a:t>
            </a:r>
            <a:r>
              <a:rPr lang="en-US" sz="1800" dirty="0"/>
              <a:t>de la 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CIDs 19 &amp; 20  (Okan Mutgan) </a:t>
            </a:r>
            <a:r>
              <a:rPr lang="en-US" dirty="0">
                <a:hlinkClick r:id="rId9"/>
              </a:rPr>
              <a:t>11-22/1732r1</a:t>
            </a:r>
            <a:r>
              <a:rPr lang="en-US" dirty="0"/>
              <a:t>, </a:t>
            </a:r>
            <a:r>
              <a:rPr lang="en-US" dirty="0">
                <a:hlinkClick r:id="rId10"/>
              </a:rPr>
              <a:t>11-22/1806r0</a:t>
            </a:r>
            <a:r>
              <a:rPr lang="en-US" dirty="0"/>
              <a:t>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January interim session: </a:t>
            </a:r>
            <a:r>
              <a:rPr lang="en-US" dirty="0">
                <a:hlinkClick r:id="rId3"/>
              </a:rPr>
              <a:t>11-23/0199r0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Jan 31: </a:t>
            </a:r>
            <a:r>
              <a:rPr lang="en-US" sz="2000" dirty="0">
                <a:hlinkClick r:id="rId4"/>
              </a:rPr>
              <a:t>11-23/0233r0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7: </a:t>
            </a:r>
            <a:r>
              <a:rPr lang="en-US" sz="2000" dirty="0">
                <a:hlinkClick r:id="rId5"/>
              </a:rPr>
              <a:t>11-23/0200r0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14: </a:t>
            </a:r>
            <a:r>
              <a:rPr lang="en-US" sz="2000" dirty="0">
                <a:hlinkClick r:id="rId6"/>
              </a:rPr>
              <a:t>11-23/0234r0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21: </a:t>
            </a:r>
            <a:r>
              <a:rPr lang="en-US" sz="2000" dirty="0">
                <a:hlinkClick r:id="rId7"/>
              </a:rPr>
              <a:t>11-23/0235r0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28: </a:t>
            </a:r>
            <a:r>
              <a:rPr lang="en-US" sz="2000" dirty="0">
                <a:hlinkClick r:id="rId8"/>
              </a:rPr>
              <a:t>11-23/0264r0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Result: Unanimous Consent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March 2023, 8:00-10:00 ET</a:t>
            </a:r>
            <a:endParaRPr lang="en-GB" dirty="0"/>
          </a:p>
        </p:txBody>
      </p:sp>
      <p:sp>
        <p:nvSpPr>
          <p:cNvPr id="4098" name="Rectangle 2"/>
          <p:cNvSpPr>
            <a:spLocks noGrp="1" noChangeArrowheads="1"/>
          </p:cNvSpPr>
          <p:nvPr>
            <p:ph idx="1"/>
          </p:nvPr>
        </p:nvSpPr>
        <p:spPr>
          <a:xfrm>
            <a:off x="685800" y="10668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March Interim meetings: Monday, 8:00-10:00 (pre-meeting); Tuesday, 13:30-15:30; Wednesday, 8:00-10:00; Thursday 8:00-10:00</a:t>
            </a:r>
            <a:endParaRPr lang="en-US" altLang="en-US" sz="1800" u="sng" dirty="0"/>
          </a:p>
          <a:p>
            <a:pPr marL="457200" indent="-457200">
              <a:lnSpc>
                <a:spcPct val="70000"/>
              </a:lnSpc>
              <a:spcBef>
                <a:spcPts val="300"/>
              </a:spcBef>
              <a:spcAft>
                <a:spcPts val="600"/>
              </a:spcAft>
              <a:buFont typeface="Arial" panose="020B0604020202020204" pitchFamily="34" charset="0"/>
              <a:buChar char="•"/>
              <a:defRPr/>
            </a:pPr>
            <a:r>
              <a:rPr lang="en-US" sz="2000" dirty="0"/>
              <a:t>Issues Tracking: </a:t>
            </a:r>
            <a:r>
              <a:rPr lang="en-US" sz="2000" b="0" dirty="0">
                <a:hlinkClick r:id="rId3"/>
              </a:rPr>
              <a:t>11-21/0332r37</a:t>
            </a:r>
            <a:endParaRPr lang="en-US" sz="2000" b="0" dirty="0"/>
          </a:p>
          <a:p>
            <a:pPr marL="457200" indent="-457200">
              <a:lnSpc>
                <a:spcPct val="70000"/>
              </a:lnSpc>
              <a:spcBef>
                <a:spcPts val="300"/>
              </a:spcBef>
              <a:spcAft>
                <a:spcPts val="600"/>
              </a:spcAft>
              <a:buFont typeface="Arial" panose="020B0604020202020204" pitchFamily="34" charset="0"/>
              <a:buChar char="•"/>
              <a:defRPr/>
            </a:pPr>
            <a:r>
              <a:rPr lang="en-US" sz="2000" dirty="0"/>
              <a:t>Motions record:</a:t>
            </a:r>
            <a:r>
              <a:rPr lang="en-US" sz="2000" b="0" dirty="0"/>
              <a:t> </a:t>
            </a:r>
            <a:r>
              <a:rPr lang="en-US" sz="2000" b="0" dirty="0">
                <a:hlinkClick r:id="rId4"/>
              </a:rPr>
              <a:t>11-22/0651r13</a:t>
            </a:r>
            <a:r>
              <a:rPr lang="en-US" sz="20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Results of Comment Collection on D0.2:</a:t>
            </a:r>
            <a:r>
              <a:rPr lang="en-US" sz="2000" b="0" dirty="0"/>
              <a:t> </a:t>
            </a:r>
            <a:r>
              <a:rPr lang="en-US" sz="2000" b="0" dirty="0">
                <a:hlinkClick r:id="rId5"/>
              </a:rPr>
              <a:t>11-22/0973r17</a:t>
            </a:r>
            <a:r>
              <a:rPr lang="en-US" sz="2000" b="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CIDs 19 &amp; 20  (Okan Mutgan/Jonathon Segev) </a:t>
            </a:r>
            <a:r>
              <a:rPr lang="en-US" sz="1800" dirty="0">
                <a:hlinkClick r:id="rId6"/>
              </a:rPr>
              <a:t>11-22/1732r1</a:t>
            </a:r>
            <a:r>
              <a:rPr lang="en-US" sz="1800" dirty="0"/>
              <a:t>, </a:t>
            </a:r>
            <a:r>
              <a:rPr lang="en-US" sz="1800" dirty="0">
                <a:hlinkClick r:id="rId7"/>
              </a:rPr>
              <a:t>11-22/1806r0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CIDs 5 and 62 (Mark Hamilton) </a:t>
            </a:r>
            <a:r>
              <a:rPr lang="en-US" sz="1800" dirty="0">
                <a:hlinkClick r:id="rId8"/>
              </a:rPr>
              <a:t>11-23/0461r0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 16 (Jay Yang) </a:t>
            </a:r>
            <a:r>
              <a:rPr lang="en-US" sz="1800" dirty="0">
                <a:hlinkClick r:id="rId9"/>
              </a:rPr>
              <a:t>11-23/0459r0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Updates on remaining assigned items</a:t>
            </a:r>
          </a:p>
          <a:p>
            <a:pPr marL="457200" indent="-457200">
              <a:lnSpc>
                <a:spcPct val="70000"/>
              </a:lnSpc>
              <a:spcBef>
                <a:spcPts val="300"/>
              </a:spcBef>
              <a:spcAft>
                <a:spcPts val="600"/>
              </a:spcAft>
              <a:buFont typeface="Arial" panose="020B0604020202020204" pitchFamily="34" charset="0"/>
              <a:buChar char="•"/>
              <a:defRPr/>
            </a:pPr>
            <a:r>
              <a:rPr lang="en-US" sz="2000" dirty="0"/>
              <a:t>CAD document proposal: </a:t>
            </a:r>
            <a:r>
              <a:rPr lang="en-US" sz="2000" b="0" dirty="0">
                <a:hlinkClick r:id="rId10"/>
              </a:rPr>
              <a:t>11-23/0430r0</a:t>
            </a:r>
            <a:r>
              <a:rPr lang="en-US" sz="20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on IRM (Graham Smith): </a:t>
            </a:r>
            <a:r>
              <a:rPr lang="en-US" sz="1800" dirty="0">
                <a:hlinkClick r:id="rId11"/>
              </a:rPr>
              <a:t>11-23/0421r1</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on “IE-based solution” (Okan Mutgan) </a:t>
            </a:r>
            <a:r>
              <a:rPr lang="en-US" sz="1800" dirty="0">
                <a:hlinkClick r:id="rId12"/>
              </a:rPr>
              <a:t>11-23/0441r0</a:t>
            </a:r>
            <a:endParaRPr lang="en-US" sz="2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March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4"/>
              </a:rPr>
              <a:t>11-22/0651r14</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5"/>
              </a:rPr>
              <a:t>11-22/0973r18</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 5 (Mark Hamilton) </a:t>
            </a:r>
            <a:r>
              <a:rPr lang="en-US" dirty="0">
                <a:hlinkClick r:id="rId6"/>
              </a:rPr>
              <a:t>11-23/0461r1</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CIDs 19 &amp; 20  (Okan Mutgan) </a:t>
            </a:r>
            <a:r>
              <a:rPr lang="en-US" dirty="0">
                <a:hlinkClick r:id="rId7"/>
              </a:rPr>
              <a:t>11-22/1732r1</a:t>
            </a:r>
            <a:r>
              <a:rPr lang="en-US" dirty="0"/>
              <a:t>, </a:t>
            </a:r>
            <a:r>
              <a:rPr lang="en-US" dirty="0">
                <a:hlinkClick r:id="rId8"/>
              </a:rPr>
              <a:t>11-22/1806r0</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CID 35 (Amelia Andersdotter/Dan Harkins) ??</a:t>
            </a:r>
          </a:p>
          <a:p>
            <a:pPr marL="457200" indent="-457200">
              <a:lnSpc>
                <a:spcPct val="70000"/>
              </a:lnSpc>
              <a:spcBef>
                <a:spcPts val="300"/>
              </a:spcBef>
              <a:spcAft>
                <a:spcPts val="300"/>
              </a:spcAft>
              <a:buFont typeface="Arial" panose="020B0604020202020204" pitchFamily="34" charset="0"/>
              <a:buChar char="•"/>
              <a:defRPr/>
            </a:pPr>
            <a:r>
              <a:rPr lang="en-US" sz="2400" dirty="0"/>
              <a:t>Motion on remaining CC resolutions (Motion 15, slide 26 of motions deck </a:t>
            </a:r>
            <a:r>
              <a:rPr lang="en-US" dirty="0">
                <a:hlinkClick r:id="rId9"/>
              </a:rPr>
              <a:t>11-22/0651r15</a:t>
            </a:r>
            <a:r>
              <a:rPr lang="en-US" sz="2400" dirty="0"/>
              <a:t>)</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dirty="0"/>
              <a:t>Presentation on IRM (Graham Smith): </a:t>
            </a:r>
            <a:r>
              <a:rPr lang="en-US" dirty="0">
                <a:hlinkClick r:id="rId10"/>
              </a:rPr>
              <a:t>11-23/0421r1</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 on “IE-based solution” (Okan Mutgan) </a:t>
            </a:r>
            <a:r>
              <a:rPr lang="en-US" dirty="0">
                <a:hlinkClick r:id="rId11"/>
              </a:rPr>
              <a:t>11-23/0441r0</a:t>
            </a:r>
            <a:endParaRPr lang="en-US" dirty="0"/>
          </a:p>
          <a:p>
            <a:pPr marL="457200" indent="-457200">
              <a:lnSpc>
                <a:spcPct val="90000"/>
              </a:lnSpc>
              <a:spcBef>
                <a:spcPts val="0"/>
              </a:spcBef>
              <a:spcAft>
                <a:spcPts val="300"/>
              </a:spcAft>
              <a:buFont typeface="Arial" panose="020B0604020202020204" pitchFamily="34" charset="0"/>
              <a:buChar char="•"/>
              <a:defRPr/>
            </a:pPr>
            <a:r>
              <a:rPr lang="en-US" altLang="en-US" dirty="0"/>
              <a:t>Next meetings plan (slides 23, 24)</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12"/>
              </a:rPr>
              <a:t>11-21/0703r0</a:t>
            </a:r>
            <a:r>
              <a:rPr lang="en-US" b="0" dirty="0"/>
              <a:t>, </a:t>
            </a:r>
            <a:r>
              <a:rPr lang="en-US" b="0" dirty="0">
                <a:hlinkClick r:id="rId13"/>
              </a:rPr>
              <a:t>11-21/1141r0</a:t>
            </a:r>
            <a:r>
              <a:rPr lang="en-US" b="0" dirty="0"/>
              <a:t>, </a:t>
            </a:r>
            <a:r>
              <a:rPr lang="en-US" b="0" dirty="0">
                <a:hlinkClick r:id="rId14"/>
              </a:rPr>
              <a:t>11-22/0668r0</a:t>
            </a:r>
            <a:r>
              <a:rPr lang="en-US" b="0" dirty="0"/>
              <a:t>, </a:t>
            </a:r>
            <a:r>
              <a:rPr lang="en-US" b="0" dirty="0">
                <a:hlinkClick r:id="rId15"/>
              </a:rPr>
              <a:t>11-22/0653r0</a:t>
            </a:r>
            <a:r>
              <a:rPr lang="en-US"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sz="2800" dirty="0"/>
              <a:t>All comments directly on D0.2 text changes have been resolved</a:t>
            </a:r>
          </a:p>
          <a:p>
            <a:pPr>
              <a:buFont typeface="Arial" panose="020B0604020202020204" pitchFamily="34" charset="0"/>
              <a:buChar char="•"/>
            </a:pPr>
            <a:r>
              <a:rPr lang="en-US" sz="2800" dirty="0"/>
              <a:t>Down-select straw polls to find next most desirable solution to add to draft, resulted in selection of RRCM</a:t>
            </a:r>
          </a:p>
          <a:p>
            <a:pPr>
              <a:buFont typeface="Arial" panose="020B0604020202020204" pitchFamily="34" charset="0"/>
              <a:buChar char="•"/>
            </a:pPr>
            <a:r>
              <a:rPr lang="en-US" sz="2800" dirty="0"/>
              <a:t>Straw poll to add RRCM failed</a:t>
            </a:r>
          </a:p>
          <a:p>
            <a:pPr>
              <a:buFont typeface="Arial" panose="020B0604020202020204" pitchFamily="34" charset="0"/>
              <a:buChar char="•"/>
            </a:pPr>
            <a:r>
              <a:rPr lang="en-US" sz="2800" dirty="0"/>
              <a:t>Options:</a:t>
            </a:r>
          </a:p>
          <a:p>
            <a:pPr lvl="1">
              <a:buFont typeface="Arial" panose="020B0604020202020204" pitchFamily="34" charset="0"/>
              <a:buChar char="•"/>
            </a:pPr>
            <a:r>
              <a:rPr lang="en-US" sz="2400" b="1" dirty="0"/>
              <a:t>Continue discussion and updates to RRCM, or another solution, to be added to the draft</a:t>
            </a:r>
          </a:p>
          <a:p>
            <a:pPr lvl="1">
              <a:buFont typeface="Arial" panose="020B0604020202020204" pitchFamily="34" charset="0"/>
              <a:buChar char="•"/>
            </a:pPr>
            <a:r>
              <a:rPr lang="en-US" sz="2400" b="1" dirty="0"/>
              <a:t>Agree to proceed to D1.0 with solution in D0.2 (only)</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Continue Tuesdays,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52922</TotalTime>
  <Words>3019</Words>
  <Application>Microsoft Office PowerPoint</Application>
  <PresentationFormat>Widescreen</PresentationFormat>
  <Paragraphs>327</Paragraphs>
  <Slides>29</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TGbh-agenda-2023-March-Plenary</vt:lpstr>
      <vt:lpstr>Abstract</vt:lpstr>
      <vt:lpstr>IEEE 802.11 TGbh   Randomized and Changing MAC Addresses (RCM)</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March 2023, 08:00-10:00 ET  (pre-meeting)</vt:lpstr>
      <vt:lpstr>Timeline</vt:lpstr>
      <vt:lpstr>TGbh Agenda – 14 March 2023, 13:30-15:30 ET</vt:lpstr>
      <vt:lpstr>Approve prior TGbh minutes</vt:lpstr>
      <vt:lpstr>TGbh Agenda – 15 March 2023, 8:00-10:00 ET</vt:lpstr>
      <vt:lpstr>TGbh Agenda – 16 March 2023, 8:00-10:00 ET</vt:lpstr>
      <vt:lpstr>Way forward – Current options</vt:lpstr>
      <vt:lpstr>May plenary session plan</vt:lpstr>
      <vt:lpstr>TGbh Teleconferences</vt:lpstr>
      <vt:lpstr>Backup material</vt:lpstr>
      <vt:lpstr>TGbh Work organization</vt:lpstr>
      <vt:lpstr>TGbh PAR Scope (emphasis added)</vt:lpstr>
      <vt:lpstr>TGbh Background/input material</vt:lpstr>
      <vt:lpstr>Motion X - TGbh initial WG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389</cp:revision>
  <cp:lastPrinted>1601-01-01T00:00:00Z</cp:lastPrinted>
  <dcterms:created xsi:type="dcterms:W3CDTF">2021-01-26T19:12:38Z</dcterms:created>
  <dcterms:modified xsi:type="dcterms:W3CDTF">2023-03-22T16:58:58Z</dcterms:modified>
</cp:coreProperties>
</file>