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57"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0452-00-00bh-resolution-cid-3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10" Type="http://schemas.openxmlformats.org/officeDocument/2006/relationships/hyperlink" Target="https://mentor.ieee.org/802.11/dcn/22/11-22-1806-00-00bh-cr-for-pasn.doc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2/11-22-1732-01-00bh-resolution-for-cid19-and-cid20.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61-00-00bh-cr-for-cids-5-and-6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3/11-23-0441-00-00bh-ie-based-pre-association-identificat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3/11-23-0421-01-00bh-irm-proposal.pptx" TargetMode="External"/><Relationship Id="rId5" Type="http://schemas.openxmlformats.org/officeDocument/2006/relationships/hyperlink" Target="https://mentor.ieee.org/802.11/dcn/22/11-22-0973-17-00bh-cc41-comments-against-d0-2.xlsx" TargetMode="External"/><Relationship Id="rId10" Type="http://schemas.openxmlformats.org/officeDocument/2006/relationships/hyperlink" Target="https://mentor.ieee.org/802.11/dcn/23/11-23-0430-00-00bh-tgbh-coexistence-assessment.docx" TargetMode="External"/><Relationship Id="rId4" Type="http://schemas.openxmlformats.org/officeDocument/2006/relationships/hyperlink" Target="https://mentor.ieee.org/802.11/dcn/22/11-22-0651-13-00bh-tgbh-motions-list.pptx" TargetMode="External"/><Relationship Id="rId9" Type="http://schemas.openxmlformats.org/officeDocument/2006/relationships/hyperlink" Target="https://mentor.ieee.org/802.11/dcn/23/11-23-0459-00-00bh-cr-for-cid16.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06-00-00bh-cr-for-pasn.docx" TargetMode="External"/><Relationship Id="rId13"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732-01-00bh-resolution-for-cid19-and-cid20.pptx" TargetMode="External"/><Relationship Id="rId12"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3/11-23-0461-01-00bh-cr-for-cids-5-and-62.docx" TargetMode="External"/><Relationship Id="rId11"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8-00bh-cc41-comments-against-d0-2.xlsx" TargetMode="External"/><Relationship Id="rId10" Type="http://schemas.openxmlformats.org/officeDocument/2006/relationships/hyperlink" Target="https://mentor.ieee.org/802.11/dcn/23/11-23-0441-00-00bh-ie-based-pre-association-identification.pptx" TargetMode="External"/><Relationship Id="rId4" Type="http://schemas.openxmlformats.org/officeDocument/2006/relationships/hyperlink" Target="https://mentor.ieee.org/802.11/dcn/22/11-22-0651-14-00bh-tgbh-motions-list.pptx" TargetMode="External"/><Relationship Id="rId9" Type="http://schemas.openxmlformats.org/officeDocument/2006/relationships/hyperlink" Target="https://mentor.ieee.org/802.11/dcn/23/11-23-0421-01-00bh-irm-proposal.pptx" TargetMode="External"/><Relationship Id="rId14"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9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066800"/>
            <a:ext cx="11049000" cy="5408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CID 32 resolution </a:t>
            </a:r>
            <a:r>
              <a:rPr lang="en-US" dirty="0">
                <a:hlinkClick r:id="rId8"/>
              </a:rPr>
              <a:t>11-23/0452r0</a:t>
            </a:r>
            <a:r>
              <a:rPr lang="en-US" dirty="0"/>
              <a:t>  (Antonio </a:t>
            </a:r>
            <a:r>
              <a:rPr lang="en-US" sz="1800" dirty="0"/>
              <a:t>de la 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9"/>
              </a:rPr>
              <a:t>11-22/1732r1</a:t>
            </a:r>
            <a:r>
              <a:rPr lang="en-US" dirty="0"/>
              <a:t>, </a:t>
            </a:r>
            <a:r>
              <a:rPr lang="en-US" dirty="0">
                <a:hlinkClick r:id="rId10"/>
              </a:rPr>
              <a:t>11-22/1806r0</a:t>
            </a:r>
            <a:r>
              <a:rPr lang="en-US"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0668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Interim meetings: Monday, 8:00-10:00 (pre-meeting);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sz="2000" dirty="0"/>
              <a:t>Issues Tracking: </a:t>
            </a:r>
            <a:r>
              <a:rPr lang="en-US" sz="2000" b="0" dirty="0">
                <a:hlinkClick r:id="rId3"/>
              </a:rPr>
              <a:t>11-21/0332r37</a:t>
            </a:r>
            <a:endParaRPr lang="en-US" sz="2000" b="0" dirty="0"/>
          </a:p>
          <a:p>
            <a:pPr marL="457200" indent="-457200">
              <a:lnSpc>
                <a:spcPct val="70000"/>
              </a:lnSpc>
              <a:spcBef>
                <a:spcPts val="300"/>
              </a:spcBef>
              <a:spcAft>
                <a:spcPts val="600"/>
              </a:spcAft>
              <a:buFont typeface="Arial" panose="020B0604020202020204" pitchFamily="34" charset="0"/>
              <a:buChar char="•"/>
              <a:defRPr/>
            </a:pPr>
            <a:r>
              <a:rPr lang="en-US" sz="2000" dirty="0"/>
              <a:t>Motions record:</a:t>
            </a:r>
            <a:r>
              <a:rPr lang="en-US" sz="2000" b="0" dirty="0"/>
              <a:t> </a:t>
            </a:r>
            <a:r>
              <a:rPr lang="en-US" sz="2000" b="0" dirty="0">
                <a:hlinkClick r:id="rId4"/>
              </a:rPr>
              <a:t>11-22/0651r13</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Results of Comment Collection on D0.2:</a:t>
            </a:r>
            <a:r>
              <a:rPr lang="en-US" sz="2000" b="0" dirty="0"/>
              <a:t> </a:t>
            </a:r>
            <a:r>
              <a:rPr lang="en-US" sz="2000" b="0" dirty="0">
                <a:hlinkClick r:id="rId5"/>
              </a:rPr>
              <a:t>11-22/0973r17</a:t>
            </a:r>
            <a:r>
              <a:rPr lang="en-US" sz="2000"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19 &amp; 20  (Okan Mutgan/Jonathon Segev) </a:t>
            </a:r>
            <a:r>
              <a:rPr lang="en-US" sz="1800" dirty="0">
                <a:hlinkClick r:id="rId6"/>
              </a:rPr>
              <a:t>11-22/1732r1</a:t>
            </a:r>
            <a:r>
              <a:rPr lang="en-US" sz="1800" dirty="0"/>
              <a:t>, </a:t>
            </a:r>
            <a:r>
              <a:rPr lang="en-US" sz="1800" dirty="0">
                <a:hlinkClick r:id="rId7"/>
              </a:rPr>
              <a:t>11-22/1806r0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5 and 62 (Mark Hamilton) </a:t>
            </a:r>
            <a:r>
              <a:rPr lang="en-US" sz="1800" dirty="0">
                <a:hlinkClick r:id="rId8"/>
              </a:rPr>
              <a:t>11-23/0461r0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 16 (Jay Yang) </a:t>
            </a:r>
            <a:r>
              <a:rPr lang="en-US" sz="1800" dirty="0">
                <a:hlinkClick r:id="rId9"/>
              </a:rPr>
              <a:t>11-23/0459r0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Updates on remaining assigned items</a:t>
            </a:r>
          </a:p>
          <a:p>
            <a:pPr marL="457200" indent="-457200">
              <a:lnSpc>
                <a:spcPct val="70000"/>
              </a:lnSpc>
              <a:spcBef>
                <a:spcPts val="300"/>
              </a:spcBef>
              <a:spcAft>
                <a:spcPts val="600"/>
              </a:spcAft>
              <a:buFont typeface="Arial" panose="020B0604020202020204" pitchFamily="34" charset="0"/>
              <a:buChar char="•"/>
              <a:defRPr/>
            </a:pPr>
            <a:r>
              <a:rPr lang="en-US" sz="2000" dirty="0"/>
              <a:t>CAD document proposal: </a:t>
            </a:r>
            <a:r>
              <a:rPr lang="en-US" sz="2000" b="0" dirty="0">
                <a:hlinkClick r:id="rId10"/>
              </a:rPr>
              <a:t>11-23/0430r0</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IRM (Graham Smith): </a:t>
            </a:r>
            <a:r>
              <a:rPr lang="en-US" sz="1800" dirty="0">
                <a:hlinkClick r:id="rId11"/>
              </a:rPr>
              <a:t>11-23/0421r1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“IE-based solution” (Okan Mutgan) </a:t>
            </a:r>
            <a:r>
              <a:rPr lang="en-US" sz="1800" dirty="0">
                <a:hlinkClick r:id="rId12"/>
              </a:rPr>
              <a:t>11-23/0441r0</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11-22/0651r14</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5"/>
              </a:rPr>
              <a:t>11-22/0973r18</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 5 (Mark Hamilton) </a:t>
            </a:r>
            <a:r>
              <a:rPr lang="en-US" dirty="0">
                <a:hlinkClick r:id="rId6"/>
              </a:rPr>
              <a:t>11-23/0461r1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7"/>
              </a:rPr>
              <a:t>11-22/1732r1</a:t>
            </a:r>
            <a:r>
              <a:rPr lang="en-US" dirty="0"/>
              <a:t>, </a:t>
            </a:r>
            <a:r>
              <a:rPr lang="en-US" dirty="0">
                <a:hlinkClick r:id="rId8"/>
              </a:rPr>
              <a:t>11-22/1806r0</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CID 35 (Amelia Andersdotter/Dan Harkins) ??</a:t>
            </a:r>
          </a:p>
          <a:p>
            <a:pPr marL="457200" indent="-457200">
              <a:lnSpc>
                <a:spcPct val="70000"/>
              </a:lnSpc>
              <a:spcBef>
                <a:spcPts val="300"/>
              </a:spcBef>
              <a:spcAft>
                <a:spcPts val="300"/>
              </a:spcAft>
              <a:buFont typeface="Arial" panose="020B0604020202020204" pitchFamily="34" charset="0"/>
              <a:buChar char="•"/>
              <a:defRPr/>
            </a:pPr>
            <a:r>
              <a:rPr lang="en-US" sz="2400" dirty="0"/>
              <a:t>Motion on remaining CC resolutions (Motion 15(?), slide 26 of motions deck 11-22/0651r14)</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IRM (Graham Smith): </a:t>
            </a:r>
            <a:r>
              <a:rPr lang="en-US" dirty="0">
                <a:hlinkClick r:id="rId9"/>
              </a:rPr>
              <a:t>11-23/0421r1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“IE-based solution” (Okan Mutgan) </a:t>
            </a:r>
            <a:r>
              <a:rPr lang="en-US" dirty="0">
                <a:hlinkClick r:id="rId10"/>
              </a:rPr>
              <a:t>11-23/0441r0</a:t>
            </a:r>
            <a:endParaRPr lang="en-US" dirty="0"/>
          </a:p>
          <a:p>
            <a:pPr marL="457200" indent="-457200">
              <a:lnSpc>
                <a:spcPct val="90000"/>
              </a:lnSpc>
              <a:spcBef>
                <a:spcPts val="0"/>
              </a:spcBef>
              <a:spcAft>
                <a:spcPts val="300"/>
              </a:spcAft>
              <a:buFont typeface="Arial" panose="020B0604020202020204" pitchFamily="34" charset="0"/>
              <a:buChar char="•"/>
              <a:defRPr/>
            </a:pPr>
            <a:r>
              <a:rPr lang="en-US" altLang="en-US" dirty="0"/>
              <a:t>Next meetings plan (slides 23, 24)</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11"/>
              </a:rPr>
              <a:t>11-21/0703r0</a:t>
            </a:r>
            <a:r>
              <a:rPr lang="en-US" b="0" dirty="0"/>
              <a:t>, </a:t>
            </a:r>
            <a:r>
              <a:rPr lang="en-US" b="0" dirty="0">
                <a:hlinkClick r:id="rId12"/>
              </a:rPr>
              <a:t>11-21/1141r0</a:t>
            </a:r>
            <a:r>
              <a:rPr lang="en-US" b="0" dirty="0"/>
              <a:t>, </a:t>
            </a:r>
            <a:r>
              <a:rPr lang="en-US" b="0" dirty="0">
                <a:hlinkClick r:id="rId13"/>
              </a:rPr>
              <a:t>11-22/0668r0</a:t>
            </a:r>
            <a:r>
              <a:rPr lang="en-US" b="0" dirty="0"/>
              <a:t>, </a:t>
            </a:r>
            <a:r>
              <a:rPr lang="en-US" b="0" dirty="0">
                <a:hlinkClick r:id="rId14"/>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43974</TotalTime>
  <Words>3019</Words>
  <Application>Microsoft Office PowerPoint</Application>
  <PresentationFormat>Widescreen</PresentationFormat>
  <Paragraphs>327</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386</cp:revision>
  <cp:lastPrinted>1601-01-01T00:00:00Z</cp:lastPrinted>
  <dcterms:created xsi:type="dcterms:W3CDTF">2021-01-26T19:12:38Z</dcterms:created>
  <dcterms:modified xsi:type="dcterms:W3CDTF">2023-03-16T10:40:27Z</dcterms:modified>
</cp:coreProperties>
</file>