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2369"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76" d="100"/>
          <a:sy n="76" d="100"/>
        </p:scale>
        <p:origin x="861" y="6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802.11-23/0179r5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html/draft-ietf-madinas-mac-address-randomization-0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051-00-0arc-arc-sc-mixed-mode-minutes-january-2023-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216-01-0arc-arc-sc-februar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2023-03-16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11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14 Mar 2023, 10:30 ET/</a:t>
            </a:r>
            <a:br>
              <a:rPr lang="en-US" altLang="en-US" dirty="0"/>
            </a:br>
            <a:r>
              <a:rPr lang="en-US" altLang="en-US" dirty="0"/>
              <a:t>16 Mar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Note: MADINAS document: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https://datatracker.ietf.org/doc/html/draft-ietf-madinas-mac-address-randomization-06</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rgbClr val="000000"/>
              </a:solidFill>
            </a:endParaRP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Annex G way forward (Tuesday)</a:t>
            </a:r>
          </a:p>
          <a:p>
            <a:pPr lvl="1" eaLnBrk="1" hangingPunct="1">
              <a:lnSpc>
                <a:spcPct val="90000"/>
              </a:lnSpc>
              <a:spcBef>
                <a:spcPts val="0"/>
              </a:spcBef>
              <a:spcAft>
                <a:spcPts val="0"/>
              </a:spcAft>
              <a:defRPr/>
            </a:pPr>
            <a:r>
              <a:rPr lang="en-US" sz="2400" dirty="0"/>
              <a:t>IEEE Std 802 project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January interim: </a:t>
            </a:r>
            <a:r>
              <a:rPr lang="en-US" sz="2400" b="1" dirty="0">
                <a:solidFill>
                  <a:srgbClr val="000000"/>
                </a:solidFill>
                <a:hlinkClick r:id="rId3"/>
              </a:rPr>
              <a:t>11-23/0051r0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February 6, February 27 telecons: </a:t>
            </a:r>
            <a:r>
              <a:rPr lang="en-US" sz="2400" b="1" dirty="0">
                <a:solidFill>
                  <a:srgbClr val="000000"/>
                </a:solidFill>
                <a:hlinkClick r:id="rId4"/>
              </a:rPr>
              <a:t>11-23/0216r1</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 (SRT)</a:t>
            </a:r>
          </a:p>
          <a:p>
            <a:pPr marL="457200" indent="-457200">
              <a:lnSpc>
                <a:spcPct val="90000"/>
              </a:lnSpc>
              <a:spcBef>
                <a:spcPts val="0"/>
              </a:spcBef>
              <a:spcAft>
                <a:spcPts val="600"/>
              </a:spcAft>
              <a:buFont typeface="Arial" panose="020B0604020202020204" pitchFamily="34" charset="0"/>
              <a:buChar char="•"/>
              <a:defRPr/>
            </a:pPr>
            <a:r>
              <a:rPr lang="en-US" dirty="0"/>
              <a:t>Seconded: Marc Emmelmann (Self)</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b="0" dirty="0">
                <a:hlinkClick r:id="rId3"/>
              </a:rPr>
              <a:t>11-23/0419r0</a:t>
            </a:r>
            <a:r>
              <a:rPr lang="en-US" sz="2400" b="0" dirty="0"/>
              <a:t> (Harry </a:t>
            </a:r>
            <a:r>
              <a:rPr lang="en-US" sz="2400" b="0" dirty="0" err="1"/>
              <a:t>Bims</a:t>
            </a:r>
            <a:r>
              <a:rPr lang="en-US" sz="2400" b="0" dirty="0"/>
              <a:t>)</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a:t>
            </a:r>
          </a:p>
          <a:p>
            <a:pPr eaLnBrk="1" hangingPunct="1">
              <a:spcBef>
                <a:spcPts val="300"/>
              </a:spcBef>
            </a:pPr>
            <a:r>
              <a:rPr lang="en-US" altLang="en-US" dirty="0"/>
              <a:t>May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1</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May 1</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March 802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103028</TotalTime>
  <Words>2067</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ARC-SC-agenda-March-2023</vt:lpstr>
      <vt:lpstr>Abstract</vt:lpstr>
      <vt:lpstr>IEEE 802.11   Architecture Standing Committee</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2023, 10:30 ET/ 16 Mar 2023, 13:30ET</vt:lpstr>
      <vt:lpstr>ARC (Architecture) – Other</vt:lpstr>
      <vt:lpstr>Prior meeting minutes</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1146</cp:revision>
  <cp:lastPrinted>1998-02-10T13:28:06Z</cp:lastPrinted>
  <dcterms:created xsi:type="dcterms:W3CDTF">2009-07-15T16:38:20Z</dcterms:created>
  <dcterms:modified xsi:type="dcterms:W3CDTF">2023-03-16T19:28:02Z</dcterms:modified>
</cp:coreProperties>
</file>