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7" r:id="rId20"/>
    <p:sldId id="2369"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76" d="100"/>
          <a:sy n="76" d="100"/>
        </p:scale>
        <p:origin x="861" y="6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4461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802.11-23/0179r5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doc/html/draft-ietf-madinas-mac-address-randomization-0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0051-00-0arc-arc-sc-mixed-mode-minutes-january-2023-interim.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0216-01-0arc-arc-sc-february-2023-teleconference-minutes.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19-00-0arc-proposal-for-annex-g-frame-exchange-sequence-exampl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2023-03-16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118"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838200"/>
          </a:xfrm>
        </p:spPr>
        <p:txBody>
          <a:bodyPr/>
          <a:lstStyle/>
          <a:p>
            <a:pPr eaLnBrk="1" hangingPunct="1"/>
            <a:r>
              <a:rPr lang="en-US" altLang="en-US" dirty="0"/>
              <a:t>ARC Agenda – 14 Mar 2023, 10:30 ET/</a:t>
            </a:r>
            <a:br>
              <a:rPr lang="en-US" altLang="en-US" dirty="0"/>
            </a:br>
            <a:r>
              <a:rPr lang="en-US" altLang="en-US" dirty="0"/>
              <a:t>16 Mar 2023, 13:30ET</a:t>
            </a:r>
          </a:p>
        </p:txBody>
      </p:sp>
      <p:sp>
        <p:nvSpPr>
          <p:cNvPr id="11267" name="Rectangle 3"/>
          <p:cNvSpPr>
            <a:spLocks noGrp="1" noChangeArrowheads="1"/>
          </p:cNvSpPr>
          <p:nvPr>
            <p:ph idx="1"/>
          </p:nvPr>
        </p:nvSpPr>
        <p:spPr>
          <a:xfrm>
            <a:off x="342900" y="1828800"/>
            <a:ext cx="8458200" cy="4686300"/>
          </a:xfrm>
        </p:spPr>
        <p:txBody>
          <a:bodyPr/>
          <a:lstStyle/>
          <a:p>
            <a:pPr eaLnBrk="1" hangingPunct="1">
              <a:lnSpc>
                <a:spcPct val="90000"/>
              </a:lnSpc>
              <a:spcBef>
                <a:spcPts val="0"/>
              </a:spcBef>
              <a:spcAft>
                <a:spcPts val="0"/>
              </a:spcAft>
              <a:defRPr/>
            </a:pPr>
            <a:r>
              <a:rPr lang="en-US" sz="2800" dirty="0">
                <a:solidFill>
                  <a:srgbClr val="000000"/>
                </a:solidFill>
              </a:rPr>
              <a:t>Two meeting slots this week, Tues 10:30 and Thurs 13:30</a:t>
            </a:r>
          </a:p>
          <a:p>
            <a:pPr eaLnBrk="1" hangingPunct="1">
              <a:lnSpc>
                <a:spcPct val="90000"/>
              </a:lnSpc>
              <a:spcBef>
                <a:spcPts val="0"/>
              </a:spcBef>
              <a:spcAft>
                <a:spcPts val="0"/>
              </a:spcAft>
              <a:defRPr/>
            </a:pPr>
            <a:r>
              <a:rPr lang="en-US" sz="2800" dirty="0">
                <a:solidFill>
                  <a:srgbClr val="000000"/>
                </a:solidFill>
              </a:rPr>
              <a:t>Attendance, noises/recording, meeting protocol reminders</a:t>
            </a:r>
          </a:p>
          <a:p>
            <a:pPr eaLnBrk="1" hangingPunct="1">
              <a:lnSpc>
                <a:spcPct val="90000"/>
              </a:lnSpc>
              <a:spcBef>
                <a:spcPts val="0"/>
              </a:spcBef>
              <a:spcAft>
                <a:spcPts val="0"/>
              </a:spcAft>
              <a:defRPr/>
            </a:pPr>
            <a:r>
              <a:rPr lang="en-US" sz="2800" dirty="0">
                <a:solidFill>
                  <a:srgbClr val="000000"/>
                </a:solidFill>
              </a:rPr>
              <a:t>Policies, duty to inform, participation rules</a:t>
            </a:r>
          </a:p>
          <a:p>
            <a:pPr eaLnBrk="1" hangingPunct="1">
              <a:lnSpc>
                <a:spcPct val="90000"/>
              </a:lnSpc>
              <a:spcBef>
                <a:spcPts val="0"/>
              </a:spcBef>
              <a:spcAft>
                <a:spcPts val="0"/>
              </a:spcAft>
              <a:defRPr/>
            </a:pPr>
            <a:r>
              <a:rPr lang="en-US" sz="2800" dirty="0">
                <a:solidFill>
                  <a:srgbClr val="000000"/>
                </a:solidFill>
              </a:rPr>
              <a:t>Approve meeting minutes (slide 18)</a:t>
            </a:r>
          </a:p>
          <a:p>
            <a:pPr eaLnBrk="1" hangingPunct="1">
              <a:lnSpc>
                <a:spcPct val="90000"/>
              </a:lnSpc>
              <a:spcBef>
                <a:spcPts val="0"/>
              </a:spcBef>
              <a:spcAft>
                <a:spcPts val="0"/>
              </a:spcAft>
              <a:defRPr/>
            </a:pPr>
            <a:r>
              <a:rPr lang="en-US" sz="2800" dirty="0">
                <a:solidFill>
                  <a:srgbClr val="000000"/>
                </a:solidFill>
              </a:rPr>
              <a:t>Note: MADINAS document: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https://datatracker.ietf.org/doc/html/draft-ietf-madinas-mac-address-randomization-06</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800" dirty="0">
              <a:solidFill>
                <a:srgbClr val="000000"/>
              </a:solidFill>
            </a:endParaRPr>
          </a:p>
          <a:p>
            <a:pPr eaLnBrk="1" hangingPunct="1">
              <a:lnSpc>
                <a:spcPct val="90000"/>
              </a:lnSpc>
              <a:spcBef>
                <a:spcPts val="0"/>
              </a:spcBef>
              <a:spcAft>
                <a:spcPts val="0"/>
              </a:spcAft>
              <a:defRPr/>
            </a:pPr>
            <a:r>
              <a:rPr lang="en-US" sz="2800" dirty="0">
                <a:solidFill>
                  <a:srgbClr val="000000"/>
                </a:solidFill>
              </a:rPr>
              <a:t>Contribution/discussion topics:</a:t>
            </a:r>
          </a:p>
          <a:p>
            <a:pPr lvl="1" eaLnBrk="1" hangingPunct="1">
              <a:lnSpc>
                <a:spcPct val="90000"/>
              </a:lnSpc>
              <a:spcBef>
                <a:spcPts val="0"/>
              </a:spcBef>
              <a:spcAft>
                <a:spcPts val="0"/>
              </a:spcAft>
              <a:defRPr/>
            </a:pPr>
            <a:r>
              <a:rPr lang="en-US" sz="2400" dirty="0"/>
              <a:t>Annex G way forward (Tuesday)</a:t>
            </a:r>
          </a:p>
          <a:p>
            <a:pPr lvl="1" eaLnBrk="1" hangingPunct="1">
              <a:lnSpc>
                <a:spcPct val="90000"/>
              </a:lnSpc>
              <a:spcBef>
                <a:spcPts val="0"/>
              </a:spcBef>
              <a:spcAft>
                <a:spcPts val="0"/>
              </a:spcAft>
              <a:defRPr/>
            </a:pPr>
            <a:r>
              <a:rPr lang="en-US" sz="2400" dirty="0"/>
              <a:t>IEEE Std 802 project (Thursday)</a:t>
            </a:r>
          </a:p>
          <a:p>
            <a:pPr eaLnBrk="1" hangingPunct="1">
              <a:lnSpc>
                <a:spcPct val="90000"/>
              </a:lnSpc>
              <a:spcBef>
                <a:spcPts val="0"/>
              </a:spcBef>
              <a:spcAft>
                <a:spcPts val="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January interim: </a:t>
            </a:r>
            <a:r>
              <a:rPr lang="en-US" sz="2400" b="1" dirty="0">
                <a:solidFill>
                  <a:srgbClr val="000000"/>
                </a:solidFill>
                <a:hlinkClick r:id="rId3"/>
              </a:rPr>
              <a:t>11-23/0051r0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February 6, February 27 telecons: </a:t>
            </a:r>
            <a:r>
              <a:rPr lang="en-US" sz="2400" b="1" dirty="0">
                <a:solidFill>
                  <a:srgbClr val="000000"/>
                </a:solidFill>
                <a:hlinkClick r:id="rId4"/>
              </a:rPr>
              <a:t>11-23/0216r1</a:t>
            </a:r>
            <a:r>
              <a:rPr lang="en-US" sz="2400" b="1" dirty="0">
                <a:solidFill>
                  <a:srgbClr val="000000"/>
                </a:solidFill>
              </a:rPr>
              <a:t>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Graham Smith (SRT)</a:t>
            </a:r>
          </a:p>
          <a:p>
            <a:pPr marL="457200" indent="-457200">
              <a:lnSpc>
                <a:spcPct val="90000"/>
              </a:lnSpc>
              <a:spcBef>
                <a:spcPts val="0"/>
              </a:spcBef>
              <a:spcAft>
                <a:spcPts val="600"/>
              </a:spcAft>
              <a:buFont typeface="Arial" panose="020B0604020202020204" pitchFamily="34" charset="0"/>
              <a:buChar char="•"/>
              <a:defRPr/>
            </a:pPr>
            <a:r>
              <a:rPr lang="en-US" dirty="0"/>
              <a:t>Seconded: Marc Emmelmann (Self)</a:t>
            </a:r>
          </a:p>
          <a:p>
            <a:pPr marL="457200" indent="-457200">
              <a:lnSpc>
                <a:spcPct val="90000"/>
              </a:lnSpc>
              <a:spcBef>
                <a:spcPts val="0"/>
              </a:spcBef>
              <a:spcAft>
                <a:spcPts val="600"/>
              </a:spcAft>
              <a:buFont typeface="Arial" panose="020B0604020202020204" pitchFamily="34" charset="0"/>
              <a:buChar char="•"/>
              <a:defRPr/>
            </a:pPr>
            <a:r>
              <a:rPr lang="en-US" dirty="0"/>
              <a:t>Result: UC</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b="0" dirty="0">
                <a:hlinkClick r:id="rId3"/>
              </a:rPr>
              <a:t>11-23/0419r0</a:t>
            </a:r>
            <a:r>
              <a:rPr lang="en-US" sz="2400" b="0" dirty="0"/>
              <a:t> (Harry </a:t>
            </a:r>
            <a:r>
              <a:rPr lang="en-US" sz="2400" b="0" dirty="0" err="1"/>
              <a:t>Bims</a:t>
            </a:r>
            <a:r>
              <a:rPr lang="en-US" sz="2400" b="0" dirty="0"/>
              <a:t>)</a:t>
            </a:r>
          </a:p>
        </p:txBody>
      </p:sp>
    </p:spTree>
    <p:extLst>
      <p:ext uri="{BB962C8B-B14F-4D97-AF65-F5344CB8AC3E}">
        <p14:creationId xmlns:p14="http://schemas.microsoft.com/office/powerpoint/2010/main" val="64669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Background/overview information is here: </a:t>
            </a:r>
            <a:r>
              <a:rPr lang="en-US" dirty="0">
                <a:hlinkClick r:id="rId3"/>
              </a:rPr>
              <a:t>11-23/0468r0</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a:t>
            </a:r>
          </a:p>
          <a:p>
            <a:pPr lvl="1">
              <a:lnSpc>
                <a:spcPct val="90000"/>
              </a:lnSpc>
              <a:spcBef>
                <a:spcPts val="0"/>
              </a:spcBef>
              <a:spcAft>
                <a:spcPts val="600"/>
              </a:spcAft>
              <a:buFont typeface="Arial" panose="020B0604020202020204" pitchFamily="34" charset="0"/>
              <a:buChar char="•"/>
              <a:defRPr/>
            </a:pPr>
            <a:r>
              <a:rPr lang="en-US" dirty="0"/>
              <a:t>Results: </a:t>
            </a:r>
            <a:r>
              <a:rPr lang="en-US" dirty="0">
                <a:hlinkClick r:id="rId4"/>
              </a:rPr>
              <a:t>11-23/0282r0</a:t>
            </a:r>
            <a:r>
              <a:rPr lang="en-US" dirty="0"/>
              <a:t> </a:t>
            </a:r>
          </a:p>
          <a:p>
            <a:pPr>
              <a:lnSpc>
                <a:spcPct val="90000"/>
              </a:lnSpc>
              <a:spcBef>
                <a:spcPts val="0"/>
              </a:spcBef>
              <a:spcAft>
                <a:spcPts val="600"/>
              </a:spcAft>
              <a:buFont typeface="Arial" panose="020B0604020202020204" pitchFamily="34" charset="0"/>
              <a:buChar char="•"/>
              <a:defRPr/>
            </a:pPr>
            <a:r>
              <a:rPr lang="en-US" dirty="0"/>
              <a:t>Overall comments submitted/disposition:</a:t>
            </a:r>
            <a:r>
              <a:rPr lang="en-US" b="0" dirty="0">
                <a:solidFill>
                  <a:srgbClr val="333333"/>
                </a:solidFill>
                <a:latin typeface="+mj-lt"/>
              </a:rPr>
              <a:t> </a:t>
            </a:r>
            <a:r>
              <a:rPr lang="en-US" b="0" dirty="0">
                <a:solidFill>
                  <a:srgbClr val="333333"/>
                </a:solidFill>
                <a:latin typeface="+mj-lt"/>
                <a:hlinkClick r:id="rId5"/>
              </a:rPr>
              <a:t>ec-23/0057r4</a:t>
            </a:r>
            <a:r>
              <a:rPr lang="en-US" b="0" dirty="0">
                <a:solidFill>
                  <a:srgbClr val="333333"/>
                </a:solidFill>
                <a:latin typeface="+mj-lt"/>
              </a:rPr>
              <a:t> </a:t>
            </a:r>
            <a:endParaRPr lang="en-US" b="0" dirty="0"/>
          </a:p>
          <a:p>
            <a:pPr>
              <a:lnSpc>
                <a:spcPct val="90000"/>
              </a:lnSpc>
              <a:spcBef>
                <a:spcPts val="0"/>
              </a:spcBef>
              <a:spcAft>
                <a:spcPts val="600"/>
              </a:spcAft>
              <a:buFont typeface="Arial" panose="020B0604020202020204" pitchFamily="34" charset="0"/>
              <a:buChar char="•"/>
              <a:defRPr/>
            </a:pPr>
            <a:r>
              <a:rPr lang="en-US" sz="2200" dirty="0"/>
              <a:t>Does ARC have any follow-up?  Check on “802.11” submitted comments’ status</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solidFill>
                <a:schemeClr val="accent2">
                  <a:lumMod val="75000"/>
                </a:schemeClr>
              </a:solidFill>
            </a:endParaRPr>
          </a:p>
          <a:p>
            <a:pPr marL="0" indent="0" eaLnBrk="1" hangingPunct="1">
              <a:lnSpc>
                <a:spcPct val="90000"/>
              </a:lnSpc>
              <a:spcBef>
                <a:spcPts val="300"/>
              </a:spcBef>
              <a:buNone/>
              <a:defRPr/>
            </a:pPr>
            <a:endParaRPr lang="en-US" sz="2000" dirty="0"/>
          </a:p>
        </p:txBody>
      </p:sp>
    </p:spTree>
    <p:extLst>
      <p:ext uri="{BB962C8B-B14F-4D97-AF65-F5344CB8AC3E}">
        <p14:creationId xmlns:p14="http://schemas.microsoft.com/office/powerpoint/2010/main" val="1466862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May?</a:t>
            </a:r>
          </a:p>
          <a:p>
            <a:pPr eaLnBrk="1" hangingPunct="1">
              <a:spcBef>
                <a:spcPts val="300"/>
              </a:spcBef>
            </a:pPr>
            <a:r>
              <a:rPr lang="en-US" altLang="en-US" dirty="0"/>
              <a:t>May session planning</a:t>
            </a:r>
          </a:p>
          <a:p>
            <a:pPr lvl="1" eaLnBrk="1" hangingPunct="1">
              <a:spcBef>
                <a:spcPts val="300"/>
              </a:spcBef>
            </a:pPr>
            <a:r>
              <a:rPr lang="en-US" altLang="en-US" dirty="0"/>
              <a:t>1 or 2 slots? 2</a:t>
            </a:r>
          </a:p>
          <a:p>
            <a:pPr lvl="1" eaLnBrk="1" hangingPunct="1">
              <a:spcBef>
                <a:spcPts val="300"/>
              </a:spcBef>
            </a:pPr>
            <a:r>
              <a:rPr lang="en-US" altLang="en-US" dirty="0"/>
              <a:t>Topics? Annex G, 802REVc</a:t>
            </a:r>
          </a:p>
          <a:p>
            <a:pPr eaLnBrk="1" hangingPunct="1">
              <a:spcBef>
                <a:spcPts val="300"/>
              </a:spcBef>
            </a:pPr>
            <a:r>
              <a:rPr lang="en-US" altLang="en-US" dirty="0"/>
              <a:t>Next Teleconference(s):</a:t>
            </a:r>
          </a:p>
          <a:p>
            <a:pPr lvl="1" eaLnBrk="1" hangingPunct="1">
              <a:spcBef>
                <a:spcPts val="300"/>
              </a:spcBef>
            </a:pPr>
            <a:r>
              <a:rPr lang="en-US" altLang="en-US" dirty="0"/>
              <a:t>March to May teleconference plan…  Any/How many telecons? 1</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May 1</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March 802 plenary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103028</TotalTime>
  <Words>2067</Words>
  <Application>Microsoft Office PowerPoint</Application>
  <PresentationFormat>On-screen Show (4:3)</PresentationFormat>
  <Paragraphs>195</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ARC-SC-agenda-March-2023</vt:lpstr>
      <vt:lpstr>Abstract</vt:lpstr>
      <vt:lpstr>IEEE 802.11   Architecture Standing Committee</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Mar 2023, 10:30 ET/ 16 Mar 2023, 13:30ET</vt:lpstr>
      <vt:lpstr>ARC (Architecture) – Other</vt:lpstr>
      <vt:lpstr>Prior meeting minutes</vt:lpstr>
      <vt:lpstr>Annex G way forward – Step 2</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1146</cp:revision>
  <cp:lastPrinted>1998-02-10T13:28:06Z</cp:lastPrinted>
  <dcterms:created xsi:type="dcterms:W3CDTF">2009-07-15T16:38:20Z</dcterms:created>
  <dcterms:modified xsi:type="dcterms:W3CDTF">2023-03-16T19:28:02Z</dcterms:modified>
</cp:coreProperties>
</file>