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7" r:id="rId20"/>
    <p:sldId id="373" r:id="rId21"/>
    <p:sldId id="2369"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86" d="100"/>
          <a:sy n="86" d="100"/>
        </p:scale>
        <p:origin x="828"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2919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802.11-23/0179r0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1587-01-0arc-annex-g-way-forward.pptx" TargetMode="External"/><Relationship Id="rId4" Type="http://schemas.openxmlformats.org/officeDocument/2006/relationships/hyperlink" Target="https://mentor.ieee.org/802.11/dcn/22/11-22-0101-00-0arc-the-need-for-frame-exchange-sequence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2044-02-000m-resolution-for-cid-3165.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600-01-0arc-ieee-std-802-par-discussion-802-11-action.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1/dcn/23/11-23-0139-00-0000-802c-status.pp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2023-02-07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99"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Mar 2023, 10:30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This is the only meeting slot this week</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18)</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sz="2400" dirty="0"/>
              <a:t>Annex G way forward</a:t>
            </a:r>
          </a:p>
          <a:p>
            <a:pPr lvl="1" eaLnBrk="1" hangingPunct="1">
              <a:lnSpc>
                <a:spcPct val="90000"/>
              </a:lnSpc>
              <a:spcBef>
                <a:spcPts val="0"/>
              </a:spcBef>
              <a:spcAft>
                <a:spcPts val="300"/>
              </a:spcAft>
              <a:defRPr/>
            </a:pPr>
            <a:r>
              <a:rPr lang="en-US" sz="2400" dirty="0"/>
              <a:t>Unicast Beacons (etc.)</a:t>
            </a:r>
          </a:p>
          <a:p>
            <a:pPr lvl="1" eaLnBrk="1" hangingPunct="1">
              <a:lnSpc>
                <a:spcPct val="90000"/>
              </a:lnSpc>
              <a:spcBef>
                <a:spcPts val="0"/>
              </a:spcBef>
              <a:spcAft>
                <a:spcPts val="300"/>
              </a:spcAft>
              <a:defRPr/>
            </a:pPr>
            <a:r>
              <a:rPr lang="en-US" sz="2400" dirty="0"/>
              <a:t>IEEE Std 802 project </a:t>
            </a:r>
          </a:p>
          <a:p>
            <a:pPr eaLnBrk="1" hangingPunct="1">
              <a:lnSpc>
                <a:spcPct val="90000"/>
              </a:lnSpc>
              <a:spcBef>
                <a:spcPts val="0"/>
              </a:spcBef>
              <a:spcAft>
                <a:spcPts val="30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January interim: 11-23/0051</a:t>
            </a:r>
          </a:p>
          <a:p>
            <a:pPr marL="400050" lvl="1" indent="0" eaLnBrk="1" hangingPunct="1">
              <a:lnSpc>
                <a:spcPct val="90000"/>
              </a:lnSpc>
              <a:spcBef>
                <a:spcPts val="300"/>
              </a:spcBef>
              <a:buNone/>
              <a:defRPr/>
            </a:pPr>
            <a:r>
              <a:rPr lang="en-US" sz="2400" b="1" dirty="0">
                <a:solidFill>
                  <a:srgbClr val="000000"/>
                </a:solidFill>
              </a:rPr>
              <a:t>February 6 telecon:</a:t>
            </a:r>
          </a:p>
          <a:p>
            <a:pPr marL="400050" lvl="1" indent="0" eaLnBrk="1" hangingPunct="1">
              <a:lnSpc>
                <a:spcPct val="90000"/>
              </a:lnSpc>
              <a:spcBef>
                <a:spcPts val="300"/>
              </a:spcBef>
              <a:buNone/>
              <a:defRPr/>
            </a:pPr>
            <a:r>
              <a:rPr lang="en-US" sz="2400" b="1" dirty="0">
                <a:solidFill>
                  <a:srgbClr val="000000"/>
                </a:solidFill>
              </a:rPr>
              <a:t>February 27 telecon: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b="0" dirty="0">
                <a:hlinkClick r:id="rId5"/>
              </a:rPr>
              <a:t>11-22/1587r1</a:t>
            </a:r>
            <a:r>
              <a:rPr lang="en-US" sz="2400" b="0" dirty="0"/>
              <a:t> Annex G way forward (Graham Smith)</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b="0" dirty="0"/>
              <a:t>Call for contributions for a way forward.</a:t>
            </a:r>
          </a:p>
        </p:txBody>
      </p:sp>
    </p:spTree>
    <p:extLst>
      <p:ext uri="{BB962C8B-B14F-4D97-AF65-F5344CB8AC3E}">
        <p14:creationId xmlns:p14="http://schemas.microsoft.com/office/powerpoint/2010/main" val="64669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Unicast Beacons (etc.)</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11-22/2044r2</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err="1"/>
              <a:t>REVme</a:t>
            </a:r>
            <a:r>
              <a:rPr lang="en-US" sz="2200" b="0" dirty="0"/>
              <a:t> reviewed 11-22/2044, requested ARC to review, and consider impacts beyond “core” operation, such as S1G, DMG, as well as any broader implications.</a:t>
            </a:r>
          </a:p>
          <a:p>
            <a:pPr marL="457200" indent="-457200">
              <a:lnSpc>
                <a:spcPct val="90000"/>
              </a:lnSpc>
              <a:spcBef>
                <a:spcPts val="600"/>
              </a:spcBef>
              <a:spcAft>
                <a:spcPts val="0"/>
              </a:spcAft>
              <a:buFont typeface="Arial" panose="020B0604020202020204" pitchFamily="34" charset="0"/>
              <a:buChar char="•"/>
              <a:defRPr/>
            </a:pPr>
            <a:r>
              <a:rPr lang="en-US" sz="2200" b="0" dirty="0"/>
              <a:t>Specific sub-topics:</a:t>
            </a:r>
          </a:p>
          <a:p>
            <a:pPr marL="857250" lvl="1" indent="-457200">
              <a:lnSpc>
                <a:spcPct val="90000"/>
              </a:lnSpc>
              <a:spcBef>
                <a:spcPts val="600"/>
              </a:spcBef>
              <a:spcAft>
                <a:spcPts val="0"/>
              </a:spcAft>
              <a:buFont typeface="Arial" panose="020B0604020202020204" pitchFamily="34" charset="0"/>
              <a:buChar char="•"/>
              <a:defRPr/>
            </a:pPr>
            <a:r>
              <a:rPr lang="en-US" sz="2200" b="0" dirty="0"/>
              <a:t>Use case(s)?</a:t>
            </a:r>
          </a:p>
          <a:p>
            <a:pPr marL="857250" lvl="1" indent="-457200">
              <a:lnSpc>
                <a:spcPct val="90000"/>
              </a:lnSpc>
              <a:spcBef>
                <a:spcPts val="600"/>
              </a:spcBef>
              <a:spcAft>
                <a:spcPts val="0"/>
              </a:spcAft>
              <a:buFont typeface="Arial" panose="020B0604020202020204" pitchFamily="34" charset="0"/>
              <a:buChar char="•"/>
              <a:defRPr/>
            </a:pPr>
            <a:r>
              <a:rPr lang="en-US" sz="2200" b="0" dirty="0"/>
              <a:t>Direction?  (Per 11-22/2044 Proposed changes, or something else?)</a:t>
            </a:r>
          </a:p>
          <a:p>
            <a:pPr marL="457200" indent="-457200">
              <a:lnSpc>
                <a:spcPct val="90000"/>
              </a:lnSpc>
              <a:spcBef>
                <a:spcPts val="600"/>
              </a:spcBef>
              <a:spcAft>
                <a:spcPts val="0"/>
              </a:spcAft>
              <a:buFont typeface="Arial" panose="020B0604020202020204" pitchFamily="34" charset="0"/>
              <a:buChar char="•"/>
              <a:defRPr/>
            </a:pPr>
            <a:r>
              <a:rPr lang="en-US" sz="2200" b="0" dirty="0"/>
              <a:t>Discussion</a:t>
            </a:r>
          </a:p>
          <a:p>
            <a:pPr marL="457200" indent="-457200">
              <a:lnSpc>
                <a:spcPct val="90000"/>
              </a:lnSpc>
              <a:spcBef>
                <a:spcPts val="600"/>
              </a:spcBef>
              <a:spcAft>
                <a:spcPts val="0"/>
              </a:spcAft>
              <a:buFont typeface="Arial" panose="020B0604020202020204" pitchFamily="34" charset="0"/>
              <a:buChar char="•"/>
              <a:defRPr/>
            </a:pPr>
            <a:r>
              <a:rPr lang="en-US" sz="2200" b="0" dirty="0"/>
              <a:t>Feedback/input to </a:t>
            </a:r>
            <a:r>
              <a:rPr lang="en-US" sz="2200" b="0" dirty="0" err="1"/>
              <a:t>REVme</a:t>
            </a:r>
            <a:r>
              <a:rPr lang="en-US" sz="2200" b="0" dirty="0"/>
              <a:t> to resolve their CID 3165?</a:t>
            </a:r>
          </a:p>
          <a:p>
            <a:pPr marL="457200" lvl="1" indent="-457200">
              <a:lnSpc>
                <a:spcPct val="90000"/>
              </a:lnSpc>
              <a:spcBef>
                <a:spcPts val="600"/>
              </a:spcBef>
              <a:spcAft>
                <a:spcPts val="0"/>
              </a:spcAft>
              <a:buFont typeface="Arial" panose="020B0604020202020204" pitchFamily="34" charset="0"/>
              <a:buChar char="•"/>
              <a:defRPr/>
            </a:pPr>
            <a:endParaRPr lang="en-US" sz="2200" dirty="0">
              <a:ea typeface="+mn-ea"/>
              <a:cs typeface="+mn-cs"/>
            </a:endParaRP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 information is here: </a:t>
            </a:r>
            <a:r>
              <a:rPr lang="en-US" dirty="0">
                <a:hlinkClick r:id="rId3"/>
              </a:rPr>
              <a:t>11-22/1600r1</a:t>
            </a:r>
            <a:r>
              <a:rPr lang="en-US" dirty="0"/>
              <a:t>, </a:t>
            </a:r>
            <a:r>
              <a:rPr lang="en-US" dirty="0">
                <a:hlinkClick r:id="rId4"/>
              </a:rPr>
              <a:t>11-23/0139r0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&lt;</a:t>
            </a:r>
            <a:r>
              <a:rPr lang="en-US" dirty="0" err="1"/>
              <a:t>tbd</a:t>
            </a:r>
            <a:r>
              <a:rPr lang="en-US" dirty="0"/>
              <a:t>&gt;</a:t>
            </a:r>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Anything further on Unicast Beacons?</a:t>
            </a:r>
          </a:p>
          <a:p>
            <a:pPr lvl="1" eaLnBrk="1" hangingPunct="1">
              <a:spcBef>
                <a:spcPts val="300"/>
              </a:spcBef>
            </a:pPr>
            <a:r>
              <a:rPr lang="en-US" altLang="en-US" dirty="0"/>
              <a:t>Annex G</a:t>
            </a:r>
          </a:p>
          <a:p>
            <a:pPr eaLnBrk="1" hangingPunct="1">
              <a:spcBef>
                <a:spcPts val="300"/>
              </a:spcBef>
            </a:pPr>
            <a:r>
              <a:rPr lang="en-US" altLang="en-US" dirty="0"/>
              <a:t>May session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March to May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March 802 plenary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102591</TotalTime>
  <Words>2136</Words>
  <Application>Microsoft Office PowerPoint</Application>
  <PresentationFormat>On-screen Show (4:3)</PresentationFormat>
  <Paragraphs>210</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ARC-SC-agenda-March-2023</vt:lpstr>
      <vt:lpstr>Abstract</vt:lpstr>
      <vt:lpstr>IEEE 802.11   Architecture Standing Committee</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Mar 2023, 10:30 ET</vt:lpstr>
      <vt:lpstr>ARC (Architecture) – Other</vt:lpstr>
      <vt:lpstr>Prior meeting minutes</vt:lpstr>
      <vt:lpstr>Annex G way forward – Step 2</vt:lpstr>
      <vt:lpstr>Unicast Beacons (etc.)</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1130</cp:revision>
  <cp:lastPrinted>1998-02-10T13:28:06Z</cp:lastPrinted>
  <dcterms:created xsi:type="dcterms:W3CDTF">2009-07-15T16:38:20Z</dcterms:created>
  <dcterms:modified xsi:type="dcterms:W3CDTF">2023-02-07T22:41:15Z</dcterms:modified>
</cp:coreProperties>
</file>