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91" r:id="rId19"/>
    <p:sldId id="404" r:id="rId20"/>
    <p:sldId id="430" r:id="rId21"/>
    <p:sldId id="406" r:id="rId22"/>
    <p:sldId id="451" r:id="rId23"/>
    <p:sldId id="476" r:id="rId24"/>
    <p:sldId id="472" r:id="rId25"/>
    <p:sldId id="471" r:id="rId26"/>
    <p:sldId id="409" r:id="rId27"/>
    <p:sldId id="477" r:id="rId28"/>
    <p:sldId id="455" r:id="rId29"/>
    <p:sldId id="474" r:id="rId30"/>
    <p:sldId id="475" r:id="rId31"/>
    <p:sldId id="454" r:id="rId32"/>
    <p:sldId id="478" r:id="rId33"/>
    <p:sldId id="490"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6" d="100"/>
          <a:sy n="86" d="100"/>
        </p:scale>
        <p:origin x="984" y="58"/>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802.11-22/2114r0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802.11-22/2114r0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10</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11</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12</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13</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14</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15</a:t>
            </a:fld>
            <a:endParaRPr lang="en-US" altLang="en-US"/>
          </a:p>
        </p:txBody>
      </p:sp>
    </p:spTree>
    <p:extLst>
      <p:ext uri="{BB962C8B-B14F-4D97-AF65-F5344CB8AC3E}">
        <p14:creationId xmlns:p14="http://schemas.microsoft.com/office/powerpoint/2010/main" val="1105220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16</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802.11-22/2114r0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32119116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18</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19</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20</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21</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415992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23</a:t>
            </a:fld>
            <a:endParaRPr lang="en-US" altLang="en-US" sz="1200" b="0" dirty="0"/>
          </a:p>
        </p:txBody>
      </p:sp>
    </p:spTree>
    <p:extLst>
      <p:ext uri="{BB962C8B-B14F-4D97-AF65-F5344CB8AC3E}">
        <p14:creationId xmlns:p14="http://schemas.microsoft.com/office/powerpoint/2010/main" val="1793865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802.11-22/2114r0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25</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304FB85-2470-4AAA-A697-3628A401FADE}" type="slidenum">
              <a:rPr lang="en-US" altLang="en-US" sz="1200" b="0" smtClean="0"/>
              <a:pPr/>
              <a:t>26</a:t>
            </a:fld>
            <a:endParaRPr lang="en-US" altLang="en-US" sz="1200" b="0"/>
          </a:p>
        </p:txBody>
      </p:sp>
    </p:spTree>
    <p:extLst>
      <p:ext uri="{BB962C8B-B14F-4D97-AF65-F5344CB8AC3E}">
        <p14:creationId xmlns:p14="http://schemas.microsoft.com/office/powerpoint/2010/main" val="5993768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29</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30</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31</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doc.: IEEE 802.11-22/2114r0</a:t>
            </a:r>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32</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802.11-22/2114r0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January 2023</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7</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8</a:t>
            </a:fld>
            <a:endParaRPr lang="en-US" altLang="en-US"/>
          </a:p>
        </p:txBody>
      </p:sp>
    </p:spTree>
    <p:extLst>
      <p:ext uri="{BB962C8B-B14F-4D97-AF65-F5344CB8AC3E}">
        <p14:creationId xmlns:p14="http://schemas.microsoft.com/office/powerpoint/2010/main" val="2797367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802.11-22/2114r0</a:t>
            </a:r>
          </a:p>
        </p:txBody>
      </p:sp>
      <p:sp>
        <p:nvSpPr>
          <p:cNvPr id="5" name="Date Placeholder 4"/>
          <p:cNvSpPr>
            <a:spLocks noGrp="1"/>
          </p:cNvSpPr>
          <p:nvPr>
            <p:ph type="dt" idx="1"/>
          </p:nvPr>
        </p:nvSpPr>
        <p:spPr/>
        <p:txBody>
          <a:bodyPr/>
          <a:lstStyle/>
          <a:p>
            <a:pPr>
              <a:defRPr/>
            </a:pPr>
            <a:r>
              <a:rPr lang="en-US"/>
              <a:t>January 2023</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185809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March 2023</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802.11-23/0178r0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March 2023</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witter.com/ieee802"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mailto:jdambrosia@ieee.org" TargetMode="External"/><Relationship Id="rId5" Type="http://schemas.openxmlformats.org/officeDocument/2006/relationships/hyperlink" Target="https://standards.ieee.org/featured/802/index.html" TargetMode="External"/><Relationship Id="rId4" Type="http://schemas.openxmlformats.org/officeDocument/2006/relationships/hyperlink" Target="https://www.linkedin.com/company/ieee802"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urldefense.com/v3/__https:/event.on24.com/wcc/r/4153277/A4D7185230A328AF38376C8193EE9714?partnerref=speaker__;!!NpxR!lt2SkAQMrJBrvxCYYJOCvgq-z4u1nyiAfDZWM3GVL9PXcWAesFXowTDvZBtAXuHAdlQmtmOfeEaLhMTouhqxqFxp$"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March 2023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2023-03-15</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name="Document" r:id="rId3" imgW="8286150" imgH="2778876" progId="Word.Document.8">
                  <p:embed/>
                </p:oleObj>
              </mc:Choice>
              <mc:Fallback>
                <p:oleObj name="Document" r:id="rId3" imgW="8286150" imgH="2778876" progId="Word.Documen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10</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12</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Planned next full WG11 Session: Mixed-mode May 14-19, 2023</a:t>
            </a:r>
          </a:p>
          <a:p>
            <a:pPr marL="0" indent="0">
              <a:buFontTx/>
              <a:buNone/>
              <a:defRPr/>
            </a:pPr>
            <a:r>
              <a:rPr lang="en-GB" altLang="en-US" dirty="0"/>
              <a:t>Upcoming Chair Advisory Committee meetings </a:t>
            </a:r>
          </a:p>
          <a:p>
            <a:pPr marL="457200" lvl="1" indent="0">
              <a:buFontTx/>
              <a:buNone/>
              <a:defRPr/>
            </a:pPr>
            <a:r>
              <a:rPr lang="en-GB" altLang="en-US" dirty="0"/>
              <a:t>CAC teleconference:  </a:t>
            </a:r>
            <a:r>
              <a:rPr lang="en-GB" altLang="en-US" b="1" dirty="0"/>
              <a:t>Monday 2023-04-03 at 9 am Eastern</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2023-04-24 at 9 am Eastern </a:t>
            </a:r>
          </a:p>
          <a:p>
            <a:pPr marL="457200" lvl="1" indent="0">
              <a:buNone/>
              <a:defRPr/>
            </a:pPr>
            <a:r>
              <a:rPr lang="en-GB" altLang="en-US" dirty="0"/>
              <a:t>CAC teleconference: </a:t>
            </a:r>
            <a:r>
              <a:rPr lang="en-GB" altLang="en-US" b="1" dirty="0"/>
              <a:t>Sunday 2023-05-14 at 6 pm Eastern</a:t>
            </a:r>
            <a:r>
              <a:rPr lang="en-GB" altLang="en-US" dirty="0"/>
              <a:t> </a:t>
            </a:r>
          </a:p>
          <a:p>
            <a:pPr lvl="1">
              <a:defRPr/>
            </a:pPr>
            <a:r>
              <a:rPr lang="en-GB" altLang="en-US" sz="1600" dirty="0"/>
              <a:t>Send snapshots to Robert Stacey before this teleconference.</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EC member. </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1600" dirty="0"/>
              <a:t> </a:t>
            </a:r>
            <a:br>
              <a:rPr lang="en-US" dirty="0"/>
            </a:br>
            <a:endParaRPr lang="en-US" dirty="0"/>
          </a:p>
        </p:txBody>
      </p:sp>
      <p:sp>
        <p:nvSpPr>
          <p:cNvPr id="20483" name="Title 1"/>
          <p:cNvSpPr>
            <a:spLocks noGrp="1"/>
          </p:cNvSpPr>
          <p:nvPr>
            <p:ph type="title"/>
          </p:nvPr>
        </p:nvSpPr>
        <p:spPr/>
        <p:txBody>
          <a:bodyPr/>
          <a:lstStyle/>
          <a:p>
            <a:r>
              <a:rPr lang="en-GB" altLang="en-US" dirty="0"/>
              <a:t>F2.5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3085750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a:t>IEEE </a:t>
            </a:r>
            <a:r>
              <a:rPr lang="en-GB" altLang="en-US" dirty="0" err="1"/>
              <a:t>PatCom</a:t>
            </a:r>
            <a:r>
              <a:rPr lang="en-GB" altLang="en-US" dirty="0"/>
              <a:t> LOA Listing for 802.11 is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US" altLang="en-US" dirty="0"/>
              <a:t>	</a:t>
            </a:r>
            <a:r>
              <a:rPr lang="en-GB" dirty="0"/>
              <a:t>Communication Systems LLC</a:t>
            </a:r>
            <a:endParaRPr lang="en-US" altLang="en-US" dirty="0"/>
          </a:p>
          <a:p>
            <a:pPr marL="0" indent="0">
              <a:buFontTx/>
              <a:buNone/>
              <a:defRPr/>
            </a:pPr>
            <a:endParaRPr lang="en-US" altLang="en-US" dirty="0"/>
          </a:p>
          <a:p>
            <a:pPr marL="0" indent="0">
              <a:buFontTx/>
              <a:buNone/>
              <a:defRPr/>
            </a:pPr>
            <a:r>
              <a:rPr lang="en-US" altLang="en-US" dirty="0"/>
              <a:t>Detailed status is here (updated 2021-03-15):</a:t>
            </a:r>
          </a:p>
          <a:p>
            <a:pPr marL="0" indent="0">
              <a:buFontTx/>
              <a:buNone/>
              <a:defRPr/>
            </a:pPr>
            <a:r>
              <a:rPr lang="en-GB" altLang="en-US" dirty="0">
                <a:hlinkClick r:id="rId4"/>
              </a:rPr>
              <a:t>https://</a:t>
            </a:r>
            <a:r>
              <a:rPr lang="en-GB" altLang="en-US" dirty="0">
                <a:hlinkClick r:id="rId5"/>
              </a:rPr>
              <a:t>mentor.ieee.org/802.11/dcn/15/11-15-1489-16-0000-register-of-loa-requests.docx </a:t>
            </a:r>
            <a:br>
              <a:rPr lang="en-GB" altLang="en-US" dirty="0"/>
            </a:br>
            <a:endParaRPr lang="en-GB" altLang="en-US" dirty="0"/>
          </a:p>
          <a:p>
            <a:pPr marL="0" indent="0">
              <a:buFontTx/>
              <a:buNone/>
              <a:defRPr/>
            </a:pPr>
            <a:r>
              <a:rPr lang="en-GB" altLang="en-US" dirty="0"/>
              <a:t>Recent changes:  Added </a:t>
            </a:r>
            <a:r>
              <a:rPr lang="en-GB" altLang="en-US" dirty="0" err="1"/>
              <a:t>LoA</a:t>
            </a:r>
            <a:r>
              <a:rPr lang="en-GB" altLang="en-US" dirty="0"/>
              <a:t> request/receipt (SK Telecom)</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18</a:t>
            </a:fld>
            <a:endParaRPr lang="en-US" altLang="en-US" sz="1200" b="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19</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2023-01-17</a:t>
            </a:r>
          </a:p>
        </p:txBody>
      </p:sp>
      <p:graphicFrame>
        <p:nvGraphicFramePr>
          <p:cNvPr id="77901" name="Group 77"/>
          <p:cNvGraphicFramePr>
            <a:graphicFrameLocks noGrp="1"/>
          </p:cNvGraphicFramePr>
          <p:nvPr>
            <p:ph idx="1"/>
            <p:extLst>
              <p:ext uri="{D42A27DB-BD31-4B8C-83A1-F6EECF244321}">
                <p14:modId xmlns:p14="http://schemas.microsoft.com/office/powerpoint/2010/main" val="95535806"/>
              </p:ext>
            </p:extLst>
          </p:nvPr>
        </p:nvGraphicFramePr>
        <p:xfrm>
          <a:off x="1316038" y="1341438"/>
          <a:ext cx="9661525" cy="3925127"/>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P802.11ba-2021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P802.11bb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$56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P802.11bc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$116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D3.0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$328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IEEE P802.11bf D1.0</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D1.0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related to attending the March 2023 802.11 WG session.</a:t>
            </a:r>
          </a:p>
          <a:p>
            <a:endParaRPr lang="en-GB" altLang="en-US" sz="2800" b="0" dirty="0"/>
          </a:p>
          <a:p>
            <a:r>
              <a:rPr lang="en-GB" altLang="en-US" sz="2800" b="0" dirty="0"/>
              <a:t>Refer to the agenda: 11-23/0176r&lt;latest&gt;</a:t>
            </a:r>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a:t>Published 2022 July: IEEE </a:t>
            </a:r>
            <a:r>
              <a:rPr lang="en-GB" altLang="en-US" sz="2200" dirty="0" err="1"/>
              <a:t>Std</a:t>
            </a:r>
            <a:r>
              <a:rPr lang="en-GB" altLang="en-US" sz="2200" dirty="0"/>
              <a:t> 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a:t>Ballots/Comment responses: 802.11ax-2021</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a:t>IEEE P802.11bb D4.0 sent for information December 20, 2022</a:t>
            </a:r>
          </a:p>
          <a:p>
            <a:pPr lvl="1">
              <a:defRPr/>
            </a:pPr>
            <a:r>
              <a:rPr lang="en-US" altLang="en-US" sz="1800" dirty="0"/>
              <a:t>IEEE P802.11bc D4.0 sent for information December 20, 2022</a:t>
            </a:r>
          </a:p>
          <a:p>
            <a:pPr marL="457200" lvl="1" indent="0">
              <a:buFontTx/>
              <a:buNone/>
              <a:defRPr/>
            </a:pP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20</a:t>
            </a:fld>
            <a:endParaRPr lang="en-US" altLang="en-US" sz="12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extLst>
              <p:ext uri="{D42A27DB-BD31-4B8C-83A1-F6EECF244321}">
                <p14:modId xmlns:p14="http://schemas.microsoft.com/office/powerpoint/2010/main" val="1729141821"/>
              </p:ext>
            </p:extLst>
          </p:nvPr>
        </p:nvGraphicFramePr>
        <p:xfrm>
          <a:off x="304800" y="2057400"/>
          <a:ext cx="11266487" cy="3001074"/>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Blog planned.</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2022-09-21. Blog planned.</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2022-09-25. Additional blogs, webinar, </a:t>
                      </a: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etc</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planned.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Twitter - </a:t>
            </a:r>
            <a:r>
              <a:rPr lang="en-US" altLang="en-US" sz="1600">
                <a:latin typeface="Calibri" panose="020F0502020204030204" pitchFamily="34" charset="0"/>
                <a:cs typeface="Calibri" panose="020F0502020204030204" pitchFamily="34" charset="0"/>
                <a:hlinkClick r:id="rId3"/>
              </a:rPr>
              <a:t>https://twitter.com/ieee802</a:t>
            </a:r>
            <a:endParaRPr lang="en-US" altLang="en-US" sz="160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LinkedIn – </a:t>
            </a:r>
            <a:r>
              <a:rPr lang="en-US" altLang="en-US" sz="1600">
                <a:latin typeface="Calibri" panose="020F0502020204030204" pitchFamily="34" charset="0"/>
                <a:cs typeface="Calibri" panose="020F0502020204030204" pitchFamily="34" charset="0"/>
                <a:hlinkClick r:id="rId4"/>
              </a:rPr>
              <a:t>https://www.linkedin.com/company/ieee802</a:t>
            </a:r>
            <a:r>
              <a:rPr lang="en-US" altLang="en-US" sz="160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a:latin typeface="Calibri" panose="020F0502020204030204" pitchFamily="34" charset="0"/>
                <a:cs typeface="Calibri" panose="020F0502020204030204" pitchFamily="34" charset="0"/>
              </a:rPr>
              <a:t>IEEE-SA 802  - </a:t>
            </a:r>
            <a:r>
              <a:rPr lang="en-US" altLang="en-US" sz="1200">
                <a:hlinkClick r:id="rId5"/>
              </a:rPr>
              <a:t>https://standards.ieee.org/featured/802/index.html</a:t>
            </a:r>
            <a:endParaRPr lang="en-US" altLang="en-US" sz="1200"/>
          </a:p>
          <a:p>
            <a:endParaRPr lang="en-US" altLang="en-US"/>
          </a:p>
        </p:txBody>
      </p:sp>
      <p:sp>
        <p:nvSpPr>
          <p:cNvPr id="7" name="TextBox 6"/>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6"/>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57DFB13-D4F1-469A-83E4-09108AC2ADB3}" type="slidenum">
              <a:rPr lang="en-US" altLang="en-US" sz="1200" b="0" smtClean="0"/>
              <a:pPr>
                <a:spcBef>
                  <a:spcPct val="0"/>
                </a:spcBef>
                <a:buFontTx/>
                <a:buNone/>
              </a:pPr>
              <a:t>22</a:t>
            </a:fld>
            <a:endParaRPr lang="en-US" altLang="en-US" sz="12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23</a:t>
            </a:fld>
            <a:endParaRPr lang="en-US" altLang="en-US" sz="1200" b="0"/>
          </a:p>
        </p:txBody>
      </p:sp>
      <p:sp>
        <p:nvSpPr>
          <p:cNvPr id="7" name="Content Placeholder 1"/>
          <p:cNvSpPr>
            <a:spLocks noGrp="1"/>
          </p:cNvSpPr>
          <p:nvPr>
            <p:ph idx="1"/>
          </p:nvPr>
        </p:nvSpPr>
        <p:spPr>
          <a:xfrm>
            <a:off x="533400" y="1786569"/>
            <a:ext cx="11125200" cy="4385631"/>
          </a:xfrm>
        </p:spPr>
        <p:txBody>
          <a:bodyPr/>
          <a:lstStyle/>
          <a:p>
            <a:pPr>
              <a:defRPr/>
            </a:pPr>
            <a:r>
              <a:rPr lang="en-US" dirty="0"/>
              <a:t>Tech Talks: </a:t>
            </a:r>
            <a:r>
              <a:rPr lang="en-US" dirty="0">
                <a:hlinkClick r:id="rId3"/>
              </a:rPr>
              <a:t>https://innovationatwork.ieee.org/events/techtalk-panel-802/</a:t>
            </a:r>
            <a:endParaRPr lang="en-US" dirty="0"/>
          </a:p>
          <a:p>
            <a:pPr lvl="1">
              <a:defRPr/>
            </a:pPr>
            <a:r>
              <a:rPr lang="en-US" altLang="en-US" dirty="0">
                <a:hlinkClick r:id="rId4"/>
              </a:rPr>
              <a:t>2020-11-04 Tech talk on 802.11bf and WLAN Sensing </a:t>
            </a:r>
            <a:r>
              <a:rPr lang="en-US" altLang="en-US" dirty="0"/>
              <a:t>, Tony Han, Claudio Da Silva</a:t>
            </a:r>
            <a:r>
              <a:rPr lang="en-US" dirty="0"/>
              <a:t>  </a:t>
            </a:r>
          </a:p>
          <a:p>
            <a:pPr lvl="1">
              <a:defRPr/>
            </a:pPr>
            <a:r>
              <a:rPr lang="en-US" dirty="0">
                <a:hlinkClick r:id="rId5"/>
              </a:rPr>
              <a:t>2021-05-26  Tech talk on 802.11</a:t>
            </a:r>
            <a:r>
              <a:rPr lang="en-US" dirty="0"/>
              <a:t>, D. Stanley, P. Nikolich</a:t>
            </a:r>
          </a:p>
          <a:p>
            <a:pPr lvl="1">
              <a:defRPr/>
            </a:pPr>
            <a:r>
              <a:rPr lang="en-US" dirty="0">
                <a:hlinkClick r:id="rId6"/>
              </a:rPr>
              <a:t>2022 June Tech talk on Coexistence</a:t>
            </a:r>
            <a:r>
              <a:rPr lang="en-US" dirty="0"/>
              <a:t>, see </a:t>
            </a:r>
            <a:r>
              <a:rPr lang="en-US" dirty="0">
                <a:hlinkClick r:id="rId7"/>
              </a:rPr>
              <a:t>11-22-0921</a:t>
            </a:r>
            <a:r>
              <a:rPr lang="en-US" dirty="0"/>
              <a:t>, A. Myles</a:t>
            </a:r>
          </a:p>
          <a:p>
            <a:pPr lvl="1">
              <a:defRPr/>
            </a:pPr>
            <a:endParaRPr lang="en-US" dirty="0"/>
          </a:p>
          <a:p>
            <a:pPr>
              <a:defRPr/>
            </a:pPr>
            <a:r>
              <a:rPr lang="en-US" sz="2200" dirty="0">
                <a:hlinkClick r:id="rId8"/>
              </a:rPr>
              <a:t>2021-01-20 January Computer Society Standards Activities Board Webinar Series </a:t>
            </a:r>
            <a:r>
              <a:rPr lang="en-US" sz="2200" dirty="0"/>
              <a:t> 802 Wireless Standards: D. Stanley, P. Kinney, P. Nikolich</a:t>
            </a:r>
          </a:p>
          <a:p>
            <a:pPr>
              <a:defRPr/>
            </a:pPr>
            <a:r>
              <a:rPr lang="en-US" sz="2200" dirty="0"/>
              <a:t>Computer Society hosted 2023 webinars being planned, 2023-04-04, see </a:t>
            </a:r>
            <a:r>
              <a:rPr lang="en-US" sz="2200" b="0" dirty="0">
                <a:solidFill>
                  <a:srgbClr val="0000FF"/>
                </a:solidFill>
                <a:effectLst/>
                <a:hlinkClick r:id="rId9"/>
              </a:rPr>
              <a:t>https://event.on24.com/wcc/r/4153277/A4D7185230A328AF38376C8193EE9714?partnerref=speaker</a:t>
            </a:r>
            <a:br>
              <a:rPr lang="en-US" dirty="0"/>
            </a:br>
            <a:r>
              <a:rPr lang="en-US" dirty="0"/>
              <a:t> </a:t>
            </a:r>
          </a:p>
          <a:p>
            <a:pPr marL="0" indent="0">
              <a:buFontTx/>
              <a:buNone/>
              <a:defRPr/>
            </a:pPr>
            <a:r>
              <a:rPr lang="en-US" dirty="0"/>
              <a:t> </a:t>
            </a:r>
            <a:endParaRPr lang="en-GB" dirty="0"/>
          </a:p>
          <a:p>
            <a:pPr marL="457200" lvl="1" indent="0">
              <a:buNone/>
              <a:defRPr/>
            </a:pPr>
            <a:endParaRPr lang="en-US"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Next meetings: </a:t>
            </a:r>
            <a:r>
              <a:rPr lang="en-GB" altLang="en-US" b="1" dirty="0"/>
              <a:t>Wednesday 2023-04-12 3PM Eastern and Sunday 2023-05-14 4PM Eastern</a:t>
            </a:r>
            <a:r>
              <a:rPr lang="en-GB" altLang="en-US" dirty="0"/>
              <a:t>, call details will be posted here: </a:t>
            </a:r>
            <a:r>
              <a:rPr lang="en-GB" altLang="en-US" dirty="0">
                <a:hlinkClick r:id="rId3"/>
              </a:rPr>
              <a:t>http://ieee802.org/802tele_calendar.html</a:t>
            </a:r>
            <a:r>
              <a:rPr lang="en-GB" altLang="en-US" dirty="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a:t>May 14-19 </a:t>
            </a:r>
            <a:r>
              <a:rPr lang="en-US" sz="3200" dirty="0"/>
              <a:t>2023 in-person &amp; electronic WG11 session </a:t>
            </a:r>
          </a:p>
          <a:p>
            <a:pPr lvl="1">
              <a:defRPr/>
            </a:pPr>
            <a:r>
              <a:rPr lang="en-US" sz="2800" dirty="0"/>
              <a:t>802 Wireless Interim session May 14-17, 2023</a:t>
            </a:r>
          </a:p>
          <a:p>
            <a:pPr>
              <a:defRPr/>
            </a:pPr>
            <a:r>
              <a:rPr lang="en-US" sz="3200" dirty="0"/>
              <a:t>The meetings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F7.2 Planned Next Meeting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25</a:t>
            </a:fld>
            <a:endParaRPr lang="en-US" altLang="en-US" sz="12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F7D4045-CD2F-4C7E-82D8-A2BAED27615D}" type="slidenum">
              <a:rPr lang="en-US" altLang="en-US" sz="1200" b="0" smtClean="0"/>
              <a:pPr>
                <a:spcBef>
                  <a:spcPct val="0"/>
                </a:spcBef>
                <a:buFontTx/>
                <a:buNone/>
              </a:pPr>
              <a:t>26</a:t>
            </a:fld>
            <a:endParaRPr lang="en-US" altLang="en-US" sz="12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a:p>
        </p:txBody>
      </p:sp>
      <p:sp>
        <p:nvSpPr>
          <p:cNvPr id="37891" name="Title 2"/>
          <p:cNvSpPr>
            <a:spLocks noGrp="1"/>
          </p:cNvSpPr>
          <p:nvPr>
            <p:ph type="title"/>
          </p:nvPr>
        </p:nvSpPr>
        <p:spPr/>
        <p:txBody>
          <a:bodyPr/>
          <a:lstStyle/>
          <a:p>
            <a:r>
              <a:rPr lang="en-US" altLang="en-US"/>
              <a:t>References and additional material</a:t>
            </a:r>
            <a:endParaRPr lang="en-GB" altLang="en-US"/>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31</a:t>
            </a:fld>
            <a:endParaRPr lang="en-US" altLang="en-US" sz="12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32</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7</a:t>
            </a:fld>
            <a:endParaRPr lang="en-US" altLang="en-US" sz="12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3"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a:p>
        </p:txBody>
      </p:sp>
      <p:sp>
        <p:nvSpPr>
          <p:cNvPr id="20483" name="Title 1"/>
          <p:cNvSpPr>
            <a:spLocks noGrp="1"/>
          </p:cNvSpPr>
          <p:nvPr>
            <p:ph type="title"/>
          </p:nvPr>
        </p:nvSpPr>
        <p:spPr/>
        <p:txBody>
          <a:bodyPr/>
          <a:lstStyle/>
          <a:p>
            <a:r>
              <a:rPr lang="en-GB" altLang="en-US" dirty="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9</a:t>
            </a:fld>
            <a:endParaRPr lang="en-US" altLang="en-US" sz="1200" b="0"/>
          </a:p>
        </p:txBody>
      </p:sp>
    </p:spTree>
    <p:extLst>
      <p:ext uri="{BB962C8B-B14F-4D97-AF65-F5344CB8AC3E}">
        <p14:creationId xmlns:p14="http://schemas.microsoft.com/office/powerpoint/2010/main" val="18063299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151331</TotalTime>
  <Words>3486</Words>
  <Application>Microsoft Office PowerPoint</Application>
  <PresentationFormat>Widescreen</PresentationFormat>
  <Paragraphs>529</Paragraphs>
  <Slides>32</Slides>
  <Notes>32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March 2023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vt:lpstr>
      <vt:lpstr>F2.7 Requests for Letters of Assurance</vt:lpstr>
      <vt:lpstr>F2.8 Drafts for Sale by IEEE– as of 2023-01-17</vt:lpstr>
      <vt:lpstr>F2.9 ISO/IEC JTC1/SC6</vt:lpstr>
      <vt:lpstr>F2.10 Social media, Blog posts</vt:lpstr>
      <vt:lpstr>F2.11 IEEE 802 Public Visibility Standing Committee</vt:lpstr>
      <vt:lpstr>F2.11 802.11 Public Visibility Events</vt:lpstr>
      <vt:lpstr>F7.1 802 Wireless Chairs meeting</vt:lpstr>
      <vt:lpstr>F7.2 Planned Next Meeting </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March Supplementary Material</dc:title>
  <dc:creator>dorothy.stanley@hpe.com</dc:creator>
  <cp:keywords>11-23-0178r0</cp:keywords>
  <cp:lastModifiedBy>Stanley, Dorothy</cp:lastModifiedBy>
  <cp:revision>2399</cp:revision>
  <cp:lastPrinted>1998-02-10T13:28:06Z</cp:lastPrinted>
  <dcterms:created xsi:type="dcterms:W3CDTF">1998-02-10T13:07:52Z</dcterms:created>
  <dcterms:modified xsi:type="dcterms:W3CDTF">2023-03-15T12:38:38Z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