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857" r:id="rId8"/>
    <p:sldId id="2370" r:id="rId9"/>
    <p:sldId id="859"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F7DE94-9B7F-476D-90C5-CD983153AE8D}" v="51" dt="2023-02-07T19:35:40.0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25" d="100"/>
          <a:sy n="125" d="100"/>
        </p:scale>
        <p:origin x="88" y="42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FAF7DE94-9B7F-476D-90C5-CD983153AE8D}"/>
    <pc:docChg chg="undo custSel modSld modMainMaster">
      <pc:chgData name="Mike Montemurro" userId="40c20c913ca7511e" providerId="LiveId" clId="{FAF7DE94-9B7F-476D-90C5-CD983153AE8D}" dt="2023-02-07T19:37:04.250" v="422" actId="20577"/>
      <pc:docMkLst>
        <pc:docMk/>
      </pc:docMkLst>
      <pc:sldChg chg="modSp mod">
        <pc:chgData name="Mike Montemurro" userId="40c20c913ca7511e" providerId="LiveId" clId="{FAF7DE94-9B7F-476D-90C5-CD983153AE8D}" dt="2023-02-07T19:37:04.250" v="422" actId="20577"/>
        <pc:sldMkLst>
          <pc:docMk/>
          <pc:sldMk cId="3056178945" sldId="848"/>
        </pc:sldMkLst>
        <pc:spChg chg="mod">
          <ac:chgData name="Mike Montemurro" userId="40c20c913ca7511e" providerId="LiveId" clId="{FAF7DE94-9B7F-476D-90C5-CD983153AE8D}" dt="2023-02-07T19:37:04.250" v="422" actId="20577"/>
          <ac:spMkLst>
            <pc:docMk/>
            <pc:sldMk cId="3056178945" sldId="848"/>
            <ac:spMk id="5" creationId="{312E63CB-7AA4-47E9-A213-073D8CADFEE1}"/>
          </ac:spMkLst>
        </pc:spChg>
      </pc:sldChg>
      <pc:sldChg chg="modSp mod">
        <pc:chgData name="Mike Montemurro" userId="40c20c913ca7511e" providerId="LiveId" clId="{FAF7DE94-9B7F-476D-90C5-CD983153AE8D}" dt="2023-02-07T19:10:28.729" v="28" actId="20577"/>
        <pc:sldMkLst>
          <pc:docMk/>
          <pc:sldMk cId="2822743645" sldId="850"/>
        </pc:sldMkLst>
        <pc:spChg chg="mod">
          <ac:chgData name="Mike Montemurro" userId="40c20c913ca7511e" providerId="LiveId" clId="{FAF7DE94-9B7F-476D-90C5-CD983153AE8D}" dt="2023-02-07T19:10:28.729" v="28" actId="20577"/>
          <ac:spMkLst>
            <pc:docMk/>
            <pc:sldMk cId="2822743645" sldId="850"/>
            <ac:spMk id="5" creationId="{5C289E12-1085-4168-A398-0F7249308ABA}"/>
          </ac:spMkLst>
        </pc:spChg>
      </pc:sldChg>
      <pc:sldChg chg="modSp mod">
        <pc:chgData name="Mike Montemurro" userId="40c20c913ca7511e" providerId="LiveId" clId="{FAF7DE94-9B7F-476D-90C5-CD983153AE8D}" dt="2023-02-07T19:10:37.596" v="37" actId="20577"/>
        <pc:sldMkLst>
          <pc:docMk/>
          <pc:sldMk cId="1366082887" sldId="851"/>
        </pc:sldMkLst>
        <pc:spChg chg="mod">
          <ac:chgData name="Mike Montemurro" userId="40c20c913ca7511e" providerId="LiveId" clId="{FAF7DE94-9B7F-476D-90C5-CD983153AE8D}" dt="2023-02-07T19:10:37.596" v="37" actId="20577"/>
          <ac:spMkLst>
            <pc:docMk/>
            <pc:sldMk cId="1366082887" sldId="851"/>
            <ac:spMk id="5" creationId="{CE3CB10D-55A8-4529-BEDD-F608F8F8F2BA}"/>
          </ac:spMkLst>
        </pc:spChg>
      </pc:sldChg>
      <pc:sldChg chg="modSp mod">
        <pc:chgData name="Mike Montemurro" userId="40c20c913ca7511e" providerId="LiveId" clId="{FAF7DE94-9B7F-476D-90C5-CD983153AE8D}" dt="2023-02-07T19:34:35.277" v="385" actId="20577"/>
        <pc:sldMkLst>
          <pc:docMk/>
          <pc:sldMk cId="1554063236" sldId="857"/>
        </pc:sldMkLst>
        <pc:spChg chg="mod">
          <ac:chgData name="Mike Montemurro" userId="40c20c913ca7511e" providerId="LiveId" clId="{FAF7DE94-9B7F-476D-90C5-CD983153AE8D}" dt="2023-02-07T19:34:35.277" v="385" actId="20577"/>
          <ac:spMkLst>
            <pc:docMk/>
            <pc:sldMk cId="1554063236" sldId="857"/>
            <ac:spMk id="5" creationId="{312E63CB-7AA4-47E9-A213-073D8CADFEE1}"/>
          </ac:spMkLst>
        </pc:spChg>
      </pc:sldChg>
      <pc:sldChg chg="modSp mod">
        <pc:chgData name="Mike Montemurro" userId="40c20c913ca7511e" providerId="LiveId" clId="{FAF7DE94-9B7F-476D-90C5-CD983153AE8D}" dt="2023-02-07T19:12:08.680" v="80" actId="20577"/>
        <pc:sldMkLst>
          <pc:docMk/>
          <pc:sldMk cId="2423762277" sldId="2367"/>
        </pc:sldMkLst>
        <pc:spChg chg="mod">
          <ac:chgData name="Mike Montemurro" userId="40c20c913ca7511e" providerId="LiveId" clId="{FAF7DE94-9B7F-476D-90C5-CD983153AE8D}" dt="2023-02-07T19:10:52.845" v="65" actId="20577"/>
          <ac:spMkLst>
            <pc:docMk/>
            <pc:sldMk cId="2423762277" sldId="2367"/>
            <ac:spMk id="2" creationId="{1445B411-356B-4362-90AA-30C6AD27300A}"/>
          </ac:spMkLst>
        </pc:spChg>
        <pc:spChg chg="mod">
          <ac:chgData name="Mike Montemurro" userId="40c20c913ca7511e" providerId="LiveId" clId="{FAF7DE94-9B7F-476D-90C5-CD983153AE8D}" dt="2023-02-07T19:12:08.680" v="80" actId="20577"/>
          <ac:spMkLst>
            <pc:docMk/>
            <pc:sldMk cId="2423762277" sldId="2367"/>
            <ac:spMk id="8195" creationId="{00000000-0000-0000-0000-000000000000}"/>
          </ac:spMkLst>
        </pc:spChg>
      </pc:sldChg>
      <pc:sldChg chg="addSp modSp mod">
        <pc:chgData name="Mike Montemurro" userId="40c20c913ca7511e" providerId="LiveId" clId="{FAF7DE94-9B7F-476D-90C5-CD983153AE8D}" dt="2023-02-07T19:34:16.932" v="381" actId="20577"/>
        <pc:sldMkLst>
          <pc:docMk/>
          <pc:sldMk cId="3028779059" sldId="2368"/>
        </pc:sldMkLst>
        <pc:spChg chg="add mod">
          <ac:chgData name="Mike Montemurro" userId="40c20c913ca7511e" providerId="LiveId" clId="{FAF7DE94-9B7F-476D-90C5-CD983153AE8D}" dt="2023-02-07T19:34:05.341" v="377" actId="20577"/>
          <ac:spMkLst>
            <pc:docMk/>
            <pc:sldMk cId="3028779059" sldId="2368"/>
            <ac:spMk id="2" creationId="{ACBDC556-5085-DDAB-497B-39756CECE699}"/>
          </ac:spMkLst>
        </pc:spChg>
        <pc:spChg chg="mod">
          <ac:chgData name="Mike Montemurro" userId="40c20c913ca7511e" providerId="LiveId" clId="{FAF7DE94-9B7F-476D-90C5-CD983153AE8D}" dt="2023-02-07T19:34:00.558" v="375" actId="20577"/>
          <ac:spMkLst>
            <pc:docMk/>
            <pc:sldMk cId="3028779059" sldId="2368"/>
            <ac:spMk id="8" creationId="{4CD249A7-B25B-4413-A490-DA16C7C17DEA}"/>
          </ac:spMkLst>
        </pc:spChg>
        <pc:spChg chg="mod">
          <ac:chgData name="Mike Montemurro" userId="40c20c913ca7511e" providerId="LiveId" clId="{FAF7DE94-9B7F-476D-90C5-CD983153AE8D}" dt="2023-02-07T19:34:16.932" v="381" actId="20577"/>
          <ac:spMkLst>
            <pc:docMk/>
            <pc:sldMk cId="3028779059" sldId="2368"/>
            <ac:spMk id="10" creationId="{CC2AB40D-EE73-4F6E-AF6C-5BB8815A67AA}"/>
          </ac:spMkLst>
        </pc:spChg>
      </pc:sldChg>
      <pc:sldChg chg="modSp mod">
        <pc:chgData name="Mike Montemurro" userId="40c20c913ca7511e" providerId="LiveId" clId="{FAF7DE94-9B7F-476D-90C5-CD983153AE8D}" dt="2023-02-07T19:30:39.651" v="204" actId="20577"/>
        <pc:sldMkLst>
          <pc:docMk/>
          <pc:sldMk cId="2478274848" sldId="2369"/>
        </pc:sldMkLst>
        <pc:spChg chg="mod">
          <ac:chgData name="Mike Montemurro" userId="40c20c913ca7511e" providerId="LiveId" clId="{FAF7DE94-9B7F-476D-90C5-CD983153AE8D}" dt="2023-02-07T19:30:39.651" v="204" actId="20577"/>
          <ac:spMkLst>
            <pc:docMk/>
            <pc:sldMk cId="2478274848" sldId="2369"/>
            <ac:spMk id="2" creationId="{C5D05322-5C80-FACD-410B-333A15944AA8}"/>
          </ac:spMkLst>
        </pc:spChg>
        <pc:spChg chg="mod">
          <ac:chgData name="Mike Montemurro" userId="40c20c913ca7511e" providerId="LiveId" clId="{FAF7DE94-9B7F-476D-90C5-CD983153AE8D}" dt="2023-02-07T19:28:13.903" v="104" actId="20577"/>
          <ac:spMkLst>
            <pc:docMk/>
            <pc:sldMk cId="2478274848" sldId="2369"/>
            <ac:spMk id="10" creationId="{CC2AB40D-EE73-4F6E-AF6C-5BB8815A67AA}"/>
          </ac:spMkLst>
        </pc:spChg>
        <pc:spChg chg="mod">
          <ac:chgData name="Mike Montemurro" userId="40c20c913ca7511e" providerId="LiveId" clId="{FAF7DE94-9B7F-476D-90C5-CD983153AE8D}" dt="2023-02-07T19:27:50.867" v="96" actId="14100"/>
          <ac:spMkLst>
            <pc:docMk/>
            <pc:sldMk cId="2478274848" sldId="2369"/>
            <ac:spMk id="4103" creationId="{00000000-0000-0000-0000-000000000000}"/>
          </ac:spMkLst>
        </pc:spChg>
      </pc:sldChg>
      <pc:sldChg chg="modSp mod">
        <pc:chgData name="Mike Montemurro" userId="40c20c913ca7511e" providerId="LiveId" clId="{FAF7DE94-9B7F-476D-90C5-CD983153AE8D}" dt="2023-02-07T19:36:14.570" v="397" actId="20577"/>
        <pc:sldMkLst>
          <pc:docMk/>
          <pc:sldMk cId="1479028770" sldId="2370"/>
        </pc:sldMkLst>
        <pc:spChg chg="mod">
          <ac:chgData name="Mike Montemurro" userId="40c20c913ca7511e" providerId="LiveId" clId="{FAF7DE94-9B7F-476D-90C5-CD983153AE8D}" dt="2023-02-07T19:36:14.570" v="397" actId="20577"/>
          <ac:spMkLst>
            <pc:docMk/>
            <pc:sldMk cId="1479028770" sldId="2370"/>
            <ac:spMk id="5" creationId="{54F32229-DC42-C878-F1A8-ED09B22BFBBB}"/>
          </ac:spMkLst>
        </pc:spChg>
      </pc:sldChg>
      <pc:sldMasterChg chg="modSp mod">
        <pc:chgData name="Mike Montemurro" userId="40c20c913ca7511e" providerId="LiveId" clId="{FAF7DE94-9B7F-476D-90C5-CD983153AE8D}" dt="2023-02-07T19:10:08.951" v="18" actId="1038"/>
        <pc:sldMasterMkLst>
          <pc:docMk/>
          <pc:sldMasterMk cId="0" sldId="2147483648"/>
        </pc:sldMasterMkLst>
        <pc:spChg chg="mod">
          <ac:chgData name="Mike Montemurro" userId="40c20c913ca7511e" providerId="LiveId" clId="{FAF7DE94-9B7F-476D-90C5-CD983153AE8D}" dt="2023-02-07T19:10:08.951" v="18" actId="1038"/>
          <ac:spMkLst>
            <pc:docMk/>
            <pc:sldMasterMk cId="0" sldId="2147483648"/>
            <ac:spMk id="2" creationId="{00000000-0000-0000-0000-000000000000}"/>
          </ac:spMkLst>
        </pc:spChg>
        <pc:spChg chg="mod">
          <ac:chgData name="Mike Montemurro" userId="40c20c913ca7511e" providerId="LiveId" clId="{FAF7DE94-9B7F-476D-90C5-CD983153AE8D}" dt="2023-02-07T19:10:08.951" v="18" actId="1038"/>
          <ac:spMkLst>
            <pc:docMk/>
            <pc:sldMasterMk cId="0" sldId="2147483648"/>
            <ac:spMk id="11" creationId="{00000000-0000-0000-0000-000000000000}"/>
          </ac:spMkLst>
        </pc:spChg>
        <pc:spChg chg="mod">
          <ac:chgData name="Mike Montemurro" userId="40c20c913ca7511e" providerId="LiveId" clId="{FAF7DE94-9B7F-476D-90C5-CD983153AE8D}" dt="2023-02-07T19:10:08.951" v="18" actId="1038"/>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802.11-23/175r0</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2023-02-07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609598" y="1143000"/>
            <a:ext cx="51054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September Interim minutes (Slide 7)</a:t>
            </a:r>
          </a:p>
          <a:p>
            <a:pPr lvl="1"/>
            <a:r>
              <a:rPr lang="en-GB" sz="1100" dirty="0"/>
              <a:t>Editor Report</a:t>
            </a:r>
          </a:p>
          <a:p>
            <a:pPr lvl="1"/>
            <a:r>
              <a:rPr lang="en-GB" sz="1100" dirty="0"/>
              <a:t>Comment Resolution</a:t>
            </a:r>
          </a:p>
          <a:p>
            <a:pPr lvl="2"/>
            <a:r>
              <a:rPr lang="en-CA" altLang="en-US" sz="1100" dirty="0"/>
              <a:t>&lt;&gt;</a:t>
            </a:r>
            <a:endParaRPr lang="it-IT"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400800" y="1187053"/>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en-CA" altLang="en-US" sz="1100" dirty="0"/>
              <a:t>&lt;&gt;</a:t>
            </a:r>
            <a:r>
              <a:rPr lang="it-IT" altLang="en-US" sz="1100" dirty="0"/>
              <a:t> </a:t>
            </a:r>
            <a:endParaRPr lang="es-ES" altLang="en-US" sz="1100" dirty="0"/>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048000"/>
            <a:ext cx="4610103"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100" dirty="0"/>
              <a:t>Comment Resolution:</a:t>
            </a:r>
            <a:endParaRPr lang="en-CA" sz="300" dirty="0"/>
          </a:p>
          <a:p>
            <a:pPr lvl="2"/>
            <a:r>
              <a:rPr lang="en-CA" sz="1100" dirty="0"/>
              <a:t>&lt;&gt;</a:t>
            </a:r>
          </a:p>
          <a:p>
            <a:pPr marL="914400" lvl="2" indent="0">
              <a:buNone/>
            </a:pPr>
            <a:r>
              <a:rPr lang="en-CA" sz="1100" b="1" dirty="0"/>
              <a:t>At 5pm:</a:t>
            </a:r>
          </a:p>
          <a:p>
            <a:pPr lvl="2"/>
            <a:r>
              <a:rPr lang="en-CA" sz="1100" dirty="0"/>
              <a:t>WUR MC-OOK discussion – </a:t>
            </a:r>
            <a:r>
              <a:rPr lang="en-CA" sz="1100" dirty="0" err="1"/>
              <a:t>Shellhammer</a:t>
            </a:r>
            <a:r>
              <a:rPr lang="en-CA" sz="1100" dirty="0"/>
              <a:t> (Qualcomm)</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7118351" y="147828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16, 4pm ET</a:t>
            </a:r>
          </a:p>
          <a:p>
            <a:pPr lvl="1"/>
            <a:r>
              <a:rPr lang="en-CA" altLang="en-US" sz="1100" dirty="0"/>
              <a:t>Comment Resolution </a:t>
            </a:r>
          </a:p>
          <a:p>
            <a:pPr lvl="2"/>
            <a:r>
              <a:rPr lang="en-CA" altLang="en-US" sz="1100" dirty="0"/>
              <a:t>&lt;&gt;</a:t>
            </a:r>
            <a:endParaRPr lang="en-CA" sz="1100" dirty="0"/>
          </a:p>
          <a:p>
            <a:pPr lvl="1"/>
            <a:r>
              <a:rPr lang="en-CA" altLang="en-US" sz="1100" dirty="0"/>
              <a:t>Motions</a:t>
            </a:r>
            <a:endParaRPr lang="en-CA" sz="1100" dirty="0"/>
          </a:p>
          <a:p>
            <a:pPr lvl="2"/>
            <a:r>
              <a:rPr lang="en-CA" altLang="en-US" sz="1100" dirty="0"/>
              <a:t>Doc 11-23/24r&lt;z&gt; - slides &lt;x&gt; through &lt;y&gt;</a:t>
            </a:r>
          </a:p>
          <a:p>
            <a:pPr lvl="2"/>
            <a:r>
              <a:rPr lang="en-CA" altLang="en-US" sz="1100" dirty="0"/>
              <a:t>WG LB Recirculation motion</a:t>
            </a:r>
          </a:p>
          <a:p>
            <a:pPr lvl="1"/>
            <a:r>
              <a:rPr lang="en-CA" altLang="en-US" sz="1200" dirty="0"/>
              <a:t>Timeline, Teleconferences, </a:t>
            </a:r>
            <a:r>
              <a:rPr lang="en-CA" altLang="en-US" sz="1200" dirty="0" err="1"/>
              <a:t>Adhoc</a:t>
            </a:r>
            <a:r>
              <a:rPr lang="en-CA" altLang="en-US" sz="1200" dirty="0"/>
              <a:t>, Plan for May</a:t>
            </a:r>
          </a:p>
          <a:p>
            <a:pPr lvl="1"/>
            <a:r>
              <a:rPr lang="en-CA" altLang="en-US" sz="1100" dirty="0" err="1"/>
              <a:t>AoB</a:t>
            </a:r>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10:30am ET</a:t>
            </a:r>
          </a:p>
          <a:p>
            <a:pPr lvl="1"/>
            <a:r>
              <a:rPr lang="en-CA" altLang="en-US" sz="1100" dirty="0"/>
              <a:t>Comment Resolution</a:t>
            </a:r>
            <a:endParaRPr lang="pt-BR" sz="1100" dirty="0"/>
          </a:p>
          <a:p>
            <a:pPr lvl="2"/>
            <a:r>
              <a:rPr lang="en-CA" sz="1100" dirty="0"/>
              <a:t>&lt;&gt;</a:t>
            </a:r>
            <a:endParaRPr lang="nl-NL" sz="1100" dirty="0"/>
          </a:p>
          <a:p>
            <a:pPr lvl="1"/>
            <a:r>
              <a:rPr lang="en-CA" altLang="en-US" sz="11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838200" y="38100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4pm ET</a:t>
            </a:r>
          </a:p>
          <a:p>
            <a:pPr lvl="1"/>
            <a:r>
              <a:rPr lang="en-CA" altLang="en-US" sz="1100" dirty="0"/>
              <a:t>Comment Resolution</a:t>
            </a:r>
            <a:endParaRPr lang="pt-BR" sz="1100" dirty="0"/>
          </a:p>
          <a:p>
            <a:pPr lvl="2"/>
            <a:r>
              <a:rPr lang="en-CA" sz="1100" dirty="0"/>
              <a:t>&lt;&gt;</a:t>
            </a:r>
            <a:endParaRPr lang="nl-NL" sz="1100" dirty="0"/>
          </a:p>
          <a:p>
            <a:pPr lvl="1"/>
            <a:r>
              <a:rPr lang="en-CA" altLang="en-US" sz="11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&lt;&gt;</a:t>
            </a:r>
          </a:p>
          <a:p>
            <a:pPr>
              <a:lnSpc>
                <a:spcPct val="80000"/>
              </a:lnSpc>
            </a:pPr>
            <a:r>
              <a:rPr lang="en-US" altLang="en-US" sz="1800" dirty="0"/>
              <a:t>Teleconferences:  &lt;&gt;</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D2.0 as contained in document &lt;&gt;,</a:t>
            </a:r>
          </a:p>
          <a:p>
            <a:pPr marL="0" indent="0">
              <a:buNone/>
            </a:pPr>
            <a:r>
              <a:rPr lang="en-US" sz="2000" dirty="0"/>
              <a:t>Instruct the editor to prepare Draft 3.0 incorporating these resolutions and,</a:t>
            </a:r>
          </a:p>
          <a:p>
            <a:pPr marL="0" indent="0">
              <a:buNone/>
            </a:pPr>
            <a:r>
              <a:rPr lang="en-US" sz="2000" dirty="0"/>
              <a:t>Approve a &lt;&gt;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702859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107828</TotalTime>
  <Words>2135</Words>
  <Application>Microsoft Office PowerPoint</Application>
  <PresentationFormat>Widescreen</PresentationFormat>
  <Paragraphs>247</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REVme minutes approval</vt:lpstr>
      <vt:lpstr>Recirculation LB Motion</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4608</cp:revision>
  <cp:lastPrinted>2014-11-04T15:04:57Z</cp:lastPrinted>
  <dcterms:created xsi:type="dcterms:W3CDTF">2007-04-17T18:10:23Z</dcterms:created>
  <dcterms:modified xsi:type="dcterms:W3CDTF">2023-02-07T19:37:08Z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