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2367" r:id="rId4"/>
    <p:sldId id="423" r:id="rId5"/>
    <p:sldId id="2369" r:id="rId6"/>
    <p:sldId id="2368" r:id="rId7"/>
    <p:sldId id="857" r:id="rId8"/>
    <p:sldId id="2370" r:id="rId9"/>
    <p:sldId id="859" r:id="rId10"/>
    <p:sldId id="848"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857"/>
            <p14:sldId id="2370"/>
            <p14:sldId id="859"/>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F7DE94-9B7F-476D-90C5-CD983153AE8D}" v="51" dt="2023-02-07T19:35:40.0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125" d="100"/>
          <a:sy n="125" d="100"/>
        </p:scale>
        <p:origin x="88" y="42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FAF7DE94-9B7F-476D-90C5-CD983153AE8D}"/>
    <pc:docChg chg="undo custSel modSld modMainMaster">
      <pc:chgData name="Mike Montemurro" userId="40c20c913ca7511e" providerId="LiveId" clId="{FAF7DE94-9B7F-476D-90C5-CD983153AE8D}" dt="2023-02-07T19:37:04.250" v="422" actId="20577"/>
      <pc:docMkLst>
        <pc:docMk/>
      </pc:docMkLst>
      <pc:sldChg chg="modSp mod">
        <pc:chgData name="Mike Montemurro" userId="40c20c913ca7511e" providerId="LiveId" clId="{FAF7DE94-9B7F-476D-90C5-CD983153AE8D}" dt="2023-02-07T19:37:04.250" v="422" actId="20577"/>
        <pc:sldMkLst>
          <pc:docMk/>
          <pc:sldMk cId="3056178945" sldId="848"/>
        </pc:sldMkLst>
        <pc:spChg chg="mod">
          <ac:chgData name="Mike Montemurro" userId="40c20c913ca7511e" providerId="LiveId" clId="{FAF7DE94-9B7F-476D-90C5-CD983153AE8D}" dt="2023-02-07T19:37:04.250" v="422" actId="20577"/>
          <ac:spMkLst>
            <pc:docMk/>
            <pc:sldMk cId="3056178945" sldId="848"/>
            <ac:spMk id="5" creationId="{312E63CB-7AA4-47E9-A213-073D8CADFEE1}"/>
          </ac:spMkLst>
        </pc:spChg>
      </pc:sldChg>
      <pc:sldChg chg="modSp mod">
        <pc:chgData name="Mike Montemurro" userId="40c20c913ca7511e" providerId="LiveId" clId="{FAF7DE94-9B7F-476D-90C5-CD983153AE8D}" dt="2023-02-07T19:10:28.729" v="28" actId="20577"/>
        <pc:sldMkLst>
          <pc:docMk/>
          <pc:sldMk cId="2822743645" sldId="850"/>
        </pc:sldMkLst>
        <pc:spChg chg="mod">
          <ac:chgData name="Mike Montemurro" userId="40c20c913ca7511e" providerId="LiveId" clId="{FAF7DE94-9B7F-476D-90C5-CD983153AE8D}" dt="2023-02-07T19:10:28.729" v="28" actId="20577"/>
          <ac:spMkLst>
            <pc:docMk/>
            <pc:sldMk cId="2822743645" sldId="850"/>
            <ac:spMk id="5" creationId="{5C289E12-1085-4168-A398-0F7249308ABA}"/>
          </ac:spMkLst>
        </pc:spChg>
      </pc:sldChg>
      <pc:sldChg chg="modSp mod">
        <pc:chgData name="Mike Montemurro" userId="40c20c913ca7511e" providerId="LiveId" clId="{FAF7DE94-9B7F-476D-90C5-CD983153AE8D}" dt="2023-02-07T19:10:37.596" v="37" actId="20577"/>
        <pc:sldMkLst>
          <pc:docMk/>
          <pc:sldMk cId="1366082887" sldId="851"/>
        </pc:sldMkLst>
        <pc:spChg chg="mod">
          <ac:chgData name="Mike Montemurro" userId="40c20c913ca7511e" providerId="LiveId" clId="{FAF7DE94-9B7F-476D-90C5-CD983153AE8D}" dt="2023-02-07T19:10:37.596" v="37" actId="20577"/>
          <ac:spMkLst>
            <pc:docMk/>
            <pc:sldMk cId="1366082887" sldId="851"/>
            <ac:spMk id="5" creationId="{CE3CB10D-55A8-4529-BEDD-F608F8F8F2BA}"/>
          </ac:spMkLst>
        </pc:spChg>
      </pc:sldChg>
      <pc:sldChg chg="modSp mod">
        <pc:chgData name="Mike Montemurro" userId="40c20c913ca7511e" providerId="LiveId" clId="{FAF7DE94-9B7F-476D-90C5-CD983153AE8D}" dt="2023-02-07T19:34:35.277" v="385" actId="20577"/>
        <pc:sldMkLst>
          <pc:docMk/>
          <pc:sldMk cId="1554063236" sldId="857"/>
        </pc:sldMkLst>
        <pc:spChg chg="mod">
          <ac:chgData name="Mike Montemurro" userId="40c20c913ca7511e" providerId="LiveId" clId="{FAF7DE94-9B7F-476D-90C5-CD983153AE8D}" dt="2023-02-07T19:34:35.277" v="385" actId="20577"/>
          <ac:spMkLst>
            <pc:docMk/>
            <pc:sldMk cId="1554063236" sldId="857"/>
            <ac:spMk id="5" creationId="{312E63CB-7AA4-47E9-A213-073D8CADFEE1}"/>
          </ac:spMkLst>
        </pc:spChg>
      </pc:sldChg>
      <pc:sldChg chg="modSp mod">
        <pc:chgData name="Mike Montemurro" userId="40c20c913ca7511e" providerId="LiveId" clId="{FAF7DE94-9B7F-476D-90C5-CD983153AE8D}" dt="2023-02-07T19:12:08.680" v="80" actId="20577"/>
        <pc:sldMkLst>
          <pc:docMk/>
          <pc:sldMk cId="2423762277" sldId="2367"/>
        </pc:sldMkLst>
        <pc:spChg chg="mod">
          <ac:chgData name="Mike Montemurro" userId="40c20c913ca7511e" providerId="LiveId" clId="{FAF7DE94-9B7F-476D-90C5-CD983153AE8D}" dt="2023-02-07T19:10:52.845" v="65" actId="20577"/>
          <ac:spMkLst>
            <pc:docMk/>
            <pc:sldMk cId="2423762277" sldId="2367"/>
            <ac:spMk id="2" creationId="{1445B411-356B-4362-90AA-30C6AD27300A}"/>
          </ac:spMkLst>
        </pc:spChg>
        <pc:spChg chg="mod">
          <ac:chgData name="Mike Montemurro" userId="40c20c913ca7511e" providerId="LiveId" clId="{FAF7DE94-9B7F-476D-90C5-CD983153AE8D}" dt="2023-02-07T19:12:08.680" v="80" actId="20577"/>
          <ac:spMkLst>
            <pc:docMk/>
            <pc:sldMk cId="2423762277" sldId="2367"/>
            <ac:spMk id="8195" creationId="{00000000-0000-0000-0000-000000000000}"/>
          </ac:spMkLst>
        </pc:spChg>
      </pc:sldChg>
      <pc:sldChg chg="addSp modSp mod">
        <pc:chgData name="Mike Montemurro" userId="40c20c913ca7511e" providerId="LiveId" clId="{FAF7DE94-9B7F-476D-90C5-CD983153AE8D}" dt="2023-02-07T19:34:16.932" v="381" actId="20577"/>
        <pc:sldMkLst>
          <pc:docMk/>
          <pc:sldMk cId="3028779059" sldId="2368"/>
        </pc:sldMkLst>
        <pc:spChg chg="add mod">
          <ac:chgData name="Mike Montemurro" userId="40c20c913ca7511e" providerId="LiveId" clId="{FAF7DE94-9B7F-476D-90C5-CD983153AE8D}" dt="2023-02-07T19:34:05.341" v="377" actId="20577"/>
          <ac:spMkLst>
            <pc:docMk/>
            <pc:sldMk cId="3028779059" sldId="2368"/>
            <ac:spMk id="2" creationId="{ACBDC556-5085-DDAB-497B-39756CECE699}"/>
          </ac:spMkLst>
        </pc:spChg>
        <pc:spChg chg="mod">
          <ac:chgData name="Mike Montemurro" userId="40c20c913ca7511e" providerId="LiveId" clId="{FAF7DE94-9B7F-476D-90C5-CD983153AE8D}" dt="2023-02-07T19:34:00.558" v="375" actId="20577"/>
          <ac:spMkLst>
            <pc:docMk/>
            <pc:sldMk cId="3028779059" sldId="2368"/>
            <ac:spMk id="8" creationId="{4CD249A7-B25B-4413-A490-DA16C7C17DEA}"/>
          </ac:spMkLst>
        </pc:spChg>
        <pc:spChg chg="mod">
          <ac:chgData name="Mike Montemurro" userId="40c20c913ca7511e" providerId="LiveId" clId="{FAF7DE94-9B7F-476D-90C5-CD983153AE8D}" dt="2023-02-07T19:34:16.932" v="381" actId="20577"/>
          <ac:spMkLst>
            <pc:docMk/>
            <pc:sldMk cId="3028779059" sldId="2368"/>
            <ac:spMk id="10" creationId="{CC2AB40D-EE73-4F6E-AF6C-5BB8815A67AA}"/>
          </ac:spMkLst>
        </pc:spChg>
      </pc:sldChg>
      <pc:sldChg chg="modSp mod">
        <pc:chgData name="Mike Montemurro" userId="40c20c913ca7511e" providerId="LiveId" clId="{FAF7DE94-9B7F-476D-90C5-CD983153AE8D}" dt="2023-02-07T19:30:39.651" v="204" actId="20577"/>
        <pc:sldMkLst>
          <pc:docMk/>
          <pc:sldMk cId="2478274848" sldId="2369"/>
        </pc:sldMkLst>
        <pc:spChg chg="mod">
          <ac:chgData name="Mike Montemurro" userId="40c20c913ca7511e" providerId="LiveId" clId="{FAF7DE94-9B7F-476D-90C5-CD983153AE8D}" dt="2023-02-07T19:30:39.651" v="204" actId="20577"/>
          <ac:spMkLst>
            <pc:docMk/>
            <pc:sldMk cId="2478274848" sldId="2369"/>
            <ac:spMk id="2" creationId="{C5D05322-5C80-FACD-410B-333A15944AA8}"/>
          </ac:spMkLst>
        </pc:spChg>
        <pc:spChg chg="mod">
          <ac:chgData name="Mike Montemurro" userId="40c20c913ca7511e" providerId="LiveId" clId="{FAF7DE94-9B7F-476D-90C5-CD983153AE8D}" dt="2023-02-07T19:28:13.903" v="104" actId="20577"/>
          <ac:spMkLst>
            <pc:docMk/>
            <pc:sldMk cId="2478274848" sldId="2369"/>
            <ac:spMk id="10" creationId="{CC2AB40D-EE73-4F6E-AF6C-5BB8815A67AA}"/>
          </ac:spMkLst>
        </pc:spChg>
        <pc:spChg chg="mod">
          <ac:chgData name="Mike Montemurro" userId="40c20c913ca7511e" providerId="LiveId" clId="{FAF7DE94-9B7F-476D-90C5-CD983153AE8D}" dt="2023-02-07T19:27:50.867" v="96" actId="14100"/>
          <ac:spMkLst>
            <pc:docMk/>
            <pc:sldMk cId="2478274848" sldId="2369"/>
            <ac:spMk id="4103" creationId="{00000000-0000-0000-0000-000000000000}"/>
          </ac:spMkLst>
        </pc:spChg>
      </pc:sldChg>
      <pc:sldChg chg="modSp mod">
        <pc:chgData name="Mike Montemurro" userId="40c20c913ca7511e" providerId="LiveId" clId="{FAF7DE94-9B7F-476D-90C5-CD983153AE8D}" dt="2023-02-07T19:36:14.570" v="397" actId="20577"/>
        <pc:sldMkLst>
          <pc:docMk/>
          <pc:sldMk cId="1479028770" sldId="2370"/>
        </pc:sldMkLst>
        <pc:spChg chg="mod">
          <ac:chgData name="Mike Montemurro" userId="40c20c913ca7511e" providerId="LiveId" clId="{FAF7DE94-9B7F-476D-90C5-CD983153AE8D}" dt="2023-02-07T19:36:14.570" v="397" actId="20577"/>
          <ac:spMkLst>
            <pc:docMk/>
            <pc:sldMk cId="1479028770" sldId="2370"/>
            <ac:spMk id="5" creationId="{54F32229-DC42-C878-F1A8-ED09B22BFBBB}"/>
          </ac:spMkLst>
        </pc:spChg>
      </pc:sldChg>
      <pc:sldMasterChg chg="modSp mod">
        <pc:chgData name="Mike Montemurro" userId="40c20c913ca7511e" providerId="LiveId" clId="{FAF7DE94-9B7F-476D-90C5-CD983153AE8D}" dt="2023-02-07T19:10:08.951" v="18" actId="1038"/>
        <pc:sldMasterMkLst>
          <pc:docMk/>
          <pc:sldMasterMk cId="0" sldId="2147483648"/>
        </pc:sldMasterMkLst>
        <pc:spChg chg="mod">
          <ac:chgData name="Mike Montemurro" userId="40c20c913ca7511e" providerId="LiveId" clId="{FAF7DE94-9B7F-476D-90C5-CD983153AE8D}" dt="2023-02-07T19:10:08.951" v="18" actId="1038"/>
          <ac:spMkLst>
            <pc:docMk/>
            <pc:sldMasterMk cId="0" sldId="2147483648"/>
            <ac:spMk id="2" creationId="{00000000-0000-0000-0000-000000000000}"/>
          </ac:spMkLst>
        </pc:spChg>
        <pc:spChg chg="mod">
          <ac:chgData name="Mike Montemurro" userId="40c20c913ca7511e" providerId="LiveId" clId="{FAF7DE94-9B7F-476D-90C5-CD983153AE8D}" dt="2023-02-07T19:10:08.951" v="18" actId="1038"/>
          <ac:spMkLst>
            <pc:docMk/>
            <pc:sldMasterMk cId="0" sldId="2147483648"/>
            <ac:spMk id="11" creationId="{00000000-0000-0000-0000-000000000000}"/>
          </ac:spMkLst>
        </pc:spChg>
        <pc:spChg chg="mod">
          <ac:chgData name="Mike Montemurro" userId="40c20c913ca7511e" providerId="LiveId" clId="{FAF7DE94-9B7F-476D-90C5-CD983153AE8D}" dt="2023-02-07T19:10:08.951" v="18" actId="1038"/>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802.11-23/175r0</a:t>
            </a:r>
          </a:p>
        </p:txBody>
      </p:sp>
      <p:sp>
        <p:nvSpPr>
          <p:cNvPr id="2" name="Line 8"/>
          <p:cNvSpPr>
            <a:spLocks noChangeShapeType="1"/>
          </p:cNvSpPr>
          <p:nvPr/>
        </p:nvSpPr>
        <p:spPr bwMode="auto">
          <a:xfrm>
            <a:off x="914400" y="605997"/>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04800"/>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AwPbA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January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2023-02-07</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&lt;&gt;</a:t>
            </a:r>
          </a:p>
          <a:p>
            <a:pPr marL="0" indent="0">
              <a:lnSpc>
                <a:spcPct val="80000"/>
              </a:lnSpc>
              <a:buNone/>
            </a:pPr>
            <a:endParaRPr lang="en-US" altLang="en-US" sz="2000" dirty="0"/>
          </a:p>
          <a:p>
            <a:pPr>
              <a:lnSpc>
                <a:spcPct val="80000"/>
              </a:lnSpc>
            </a:pPr>
            <a:r>
              <a:rPr lang="en-US" altLang="en-US" sz="2000" dirty="0" err="1"/>
              <a:t>adhoc</a:t>
            </a:r>
            <a:r>
              <a:rPr lang="en-US" altLang="en-US" sz="2000" dirty="0"/>
              <a:t> ?</a:t>
            </a:r>
            <a:endParaRPr lang="en-US" altLang="en-US" sz="1600" dirty="0"/>
          </a:p>
          <a:p>
            <a:pPr marL="0" indent="0">
              <a:lnSpc>
                <a:spcPct val="80000"/>
              </a:lnSpc>
              <a:buNone/>
            </a:pPr>
            <a:endParaRPr lang="en-US" altLang="en-US" sz="2000" dirty="0"/>
          </a:p>
          <a:p>
            <a:pPr>
              <a:lnSpc>
                <a:spcPct val="80000"/>
              </a:lnSpc>
            </a:pPr>
            <a:r>
              <a:rPr lang="en-US" altLang="en-US" sz="2000" dirty="0"/>
              <a:t>For the </a:t>
            </a:r>
            <a:r>
              <a:rPr lang="en-US" altLang="en-US" sz="2000"/>
              <a:t>May Interim: </a:t>
            </a:r>
            <a:r>
              <a:rPr lang="en-US" altLang="en-US" sz="2000" dirty="0"/>
              <a:t>5</a:t>
            </a:r>
            <a:r>
              <a:rPr lang="en-US" altLang="en-US" sz="2000"/>
              <a:t> </a:t>
            </a:r>
            <a:r>
              <a:rPr lang="en-US" altLang="en-US" sz="2000" dirty="0"/>
              <a:t>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March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March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March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https://cvent.me/AwPbAx</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10-19</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609598" y="1143000"/>
            <a:ext cx="5105402"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Mar 13, 4pm  ET</a:t>
            </a:r>
          </a:p>
          <a:p>
            <a:pPr lvl="1"/>
            <a:r>
              <a:rPr lang="en-US" altLang="en-US" sz="1100" dirty="0"/>
              <a:t>Chair’s Welcome, Policy &amp; patent reminder</a:t>
            </a:r>
          </a:p>
          <a:p>
            <a:pPr lvl="1"/>
            <a:r>
              <a:rPr lang="en-US" altLang="en-US" sz="1100" dirty="0"/>
              <a:t>Approve agenda</a:t>
            </a:r>
          </a:p>
          <a:p>
            <a:pPr lvl="1"/>
            <a:r>
              <a:rPr lang="en-GB" sz="1100" dirty="0"/>
              <a:t>Motions </a:t>
            </a:r>
          </a:p>
          <a:p>
            <a:pPr lvl="2"/>
            <a:r>
              <a:rPr lang="en-GB" sz="1100" dirty="0"/>
              <a:t>September Interim minutes (Slide 7)</a:t>
            </a:r>
          </a:p>
          <a:p>
            <a:pPr lvl="1"/>
            <a:r>
              <a:rPr lang="en-GB" sz="1100" dirty="0"/>
              <a:t>Editor Report</a:t>
            </a:r>
          </a:p>
          <a:p>
            <a:pPr lvl="1"/>
            <a:r>
              <a:rPr lang="en-GB" sz="1100" dirty="0"/>
              <a:t>Comment Resolution</a:t>
            </a:r>
          </a:p>
          <a:p>
            <a:pPr lvl="2"/>
            <a:r>
              <a:rPr lang="en-CA" altLang="en-US" sz="1100" dirty="0"/>
              <a:t>&lt;&gt;</a:t>
            </a:r>
            <a:endParaRPr lang="it-IT" altLang="en-US" sz="1100" dirty="0"/>
          </a:p>
          <a:p>
            <a:pPr lvl="1"/>
            <a:r>
              <a:rPr lang="es-ES" sz="1200" dirty="0" err="1"/>
              <a:t>Recess</a:t>
            </a:r>
            <a:endParaRPr lang="en-GB" sz="1200"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400800" y="1187053"/>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Mar 14, 8am ET</a:t>
            </a:r>
          </a:p>
          <a:p>
            <a:pPr lvl="1"/>
            <a:r>
              <a:rPr lang="en-CA" altLang="en-US" sz="1100" dirty="0"/>
              <a:t>Comment Resolution </a:t>
            </a:r>
          </a:p>
          <a:p>
            <a:pPr lvl="2"/>
            <a:r>
              <a:rPr lang="en-CA" altLang="en-US" sz="1100" dirty="0"/>
              <a:t>&lt;&gt;</a:t>
            </a:r>
            <a:r>
              <a:rPr lang="it-IT" altLang="en-US" sz="1100" dirty="0"/>
              <a:t> </a:t>
            </a:r>
            <a:endParaRPr lang="es-ES" altLang="en-US" sz="1100" dirty="0"/>
          </a:p>
          <a:p>
            <a:pPr lvl="1"/>
            <a:r>
              <a:rPr lang="en-CA" altLang="en-US" sz="1100" dirty="0" err="1"/>
              <a:t>AoB</a:t>
            </a:r>
            <a:endParaRPr lang="en-CA" altLang="en-US" sz="1100" dirty="0"/>
          </a:p>
        </p:txBody>
      </p:sp>
      <p:sp>
        <p:nvSpPr>
          <p:cNvPr id="2" name="Rectangle 19">
            <a:extLst>
              <a:ext uri="{FF2B5EF4-FFF2-40B4-BE49-F238E27FC236}">
                <a16:creationId xmlns:a16="http://schemas.microsoft.com/office/drawing/2014/main" id="{C5D05322-5C80-FACD-410B-333A15944AA8}"/>
              </a:ext>
            </a:extLst>
          </p:cNvPr>
          <p:cNvSpPr>
            <a:spLocks noChangeArrowheads="1"/>
          </p:cNvSpPr>
          <p:nvPr/>
        </p:nvSpPr>
        <p:spPr bwMode="auto">
          <a:xfrm>
            <a:off x="6363207" y="3048000"/>
            <a:ext cx="4610103"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Jan 17, 4pm ET</a:t>
            </a:r>
          </a:p>
          <a:p>
            <a:pPr lvl="1"/>
            <a:r>
              <a:rPr lang="en-CA" altLang="en-US" sz="1100" dirty="0"/>
              <a:t>Comment Resolution:</a:t>
            </a:r>
            <a:endParaRPr lang="en-CA" sz="300" dirty="0"/>
          </a:p>
          <a:p>
            <a:pPr lvl="2"/>
            <a:r>
              <a:rPr lang="en-CA" sz="1100" dirty="0"/>
              <a:t>&lt;&gt;</a:t>
            </a:r>
          </a:p>
          <a:p>
            <a:pPr marL="914400" lvl="2" indent="0">
              <a:buNone/>
            </a:pPr>
            <a:r>
              <a:rPr lang="en-CA" sz="1100" b="1" dirty="0"/>
              <a:t>At 5pm:</a:t>
            </a:r>
          </a:p>
          <a:p>
            <a:pPr lvl="2"/>
            <a:r>
              <a:rPr lang="en-CA" sz="1100" dirty="0"/>
              <a:t>WUR MC-OOK discussion – </a:t>
            </a:r>
            <a:r>
              <a:rPr lang="en-CA" sz="1100" dirty="0" err="1"/>
              <a:t>Shellhammer</a:t>
            </a:r>
            <a:r>
              <a:rPr lang="en-CA" sz="1100" dirty="0"/>
              <a:t> (Qualcomm)</a:t>
            </a:r>
          </a:p>
          <a:p>
            <a:pPr lvl="1"/>
            <a:r>
              <a:rPr lang="en-US" altLang="en-US" sz="1100" dirty="0"/>
              <a:t>Recess</a:t>
            </a:r>
            <a:endParaRPr lang="en-GB" sz="1100" dirty="0"/>
          </a:p>
          <a:p>
            <a:pPr marL="914400" lvl="2" indent="0">
              <a:buNone/>
            </a:pPr>
            <a:endParaRPr lang="en-US" sz="1100" b="1" dirty="0"/>
          </a:p>
          <a:p>
            <a:pPr lvl="2"/>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7118351" y="1478280"/>
            <a:ext cx="4876799" cy="3322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Mar 16, 4pm ET</a:t>
            </a:r>
          </a:p>
          <a:p>
            <a:pPr lvl="1"/>
            <a:r>
              <a:rPr lang="en-CA" altLang="en-US" sz="1100" dirty="0"/>
              <a:t>Comment Resolution </a:t>
            </a:r>
          </a:p>
          <a:p>
            <a:pPr lvl="2"/>
            <a:r>
              <a:rPr lang="en-CA" altLang="en-US" sz="1100" dirty="0"/>
              <a:t>&lt;&gt;</a:t>
            </a:r>
            <a:endParaRPr lang="en-CA" sz="1100" dirty="0"/>
          </a:p>
          <a:p>
            <a:pPr lvl="1"/>
            <a:r>
              <a:rPr lang="en-CA" altLang="en-US" sz="1100" dirty="0"/>
              <a:t>Motions</a:t>
            </a:r>
            <a:endParaRPr lang="en-CA" sz="1100" dirty="0"/>
          </a:p>
          <a:p>
            <a:pPr lvl="2"/>
            <a:r>
              <a:rPr lang="en-CA" altLang="en-US" sz="1100" dirty="0"/>
              <a:t>Doc 11-23/24r&lt;z&gt; - slides &lt;x&gt; through &lt;y&gt;</a:t>
            </a:r>
          </a:p>
          <a:p>
            <a:pPr lvl="2"/>
            <a:r>
              <a:rPr lang="en-CA" altLang="en-US" sz="1100" dirty="0"/>
              <a:t>WG LB Recirculation motion</a:t>
            </a:r>
          </a:p>
          <a:p>
            <a:pPr lvl="1"/>
            <a:r>
              <a:rPr lang="en-CA" altLang="en-US" sz="1200" dirty="0"/>
              <a:t>Timeline, Teleconferences, </a:t>
            </a:r>
            <a:r>
              <a:rPr lang="en-CA" altLang="en-US" sz="1200" dirty="0" err="1"/>
              <a:t>Adhoc</a:t>
            </a:r>
            <a:r>
              <a:rPr lang="en-CA" altLang="en-US" sz="1200" dirty="0"/>
              <a:t>, Plan for May</a:t>
            </a:r>
          </a:p>
          <a:p>
            <a:pPr lvl="1"/>
            <a:r>
              <a:rPr lang="en-CA" altLang="en-US" sz="1100" dirty="0" err="1"/>
              <a:t>AoB</a:t>
            </a:r>
            <a:endParaRPr lang="en-CA" altLang="en-US" sz="11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838200" y="14478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Mar 15, 10:30am ET</a:t>
            </a:r>
          </a:p>
          <a:p>
            <a:pPr lvl="1"/>
            <a:r>
              <a:rPr lang="en-CA" altLang="en-US" sz="1100" dirty="0"/>
              <a:t>Comment Resolution</a:t>
            </a:r>
            <a:endParaRPr lang="pt-BR" sz="1100" dirty="0"/>
          </a:p>
          <a:p>
            <a:pPr lvl="2"/>
            <a:r>
              <a:rPr lang="en-CA" sz="1100" dirty="0"/>
              <a:t>&lt;&gt;</a:t>
            </a:r>
            <a:endParaRPr lang="nl-NL" sz="1100" dirty="0"/>
          </a:p>
          <a:p>
            <a:pPr lvl="1"/>
            <a:r>
              <a:rPr lang="en-CA" altLang="en-US" sz="1100" dirty="0"/>
              <a:t>Recess</a:t>
            </a:r>
          </a:p>
        </p:txBody>
      </p:sp>
      <p:sp>
        <p:nvSpPr>
          <p:cNvPr id="2" name="Rectangle 19">
            <a:extLst>
              <a:ext uri="{FF2B5EF4-FFF2-40B4-BE49-F238E27FC236}">
                <a16:creationId xmlns:a16="http://schemas.microsoft.com/office/drawing/2014/main" id="{ACBDC556-5085-DDAB-497B-39756CECE699}"/>
              </a:ext>
            </a:extLst>
          </p:cNvPr>
          <p:cNvSpPr>
            <a:spLocks noChangeArrowheads="1"/>
          </p:cNvSpPr>
          <p:nvPr/>
        </p:nvSpPr>
        <p:spPr bwMode="auto">
          <a:xfrm>
            <a:off x="838200" y="38100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Mar 15, 4pm ET</a:t>
            </a:r>
          </a:p>
          <a:p>
            <a:pPr lvl="1"/>
            <a:r>
              <a:rPr lang="en-CA" altLang="en-US" sz="1100" dirty="0"/>
              <a:t>Comment Resolution</a:t>
            </a:r>
            <a:endParaRPr lang="pt-BR" sz="1100" dirty="0"/>
          </a:p>
          <a:p>
            <a:pPr lvl="2"/>
            <a:r>
              <a:rPr lang="en-CA" sz="1100" dirty="0"/>
              <a:t>&lt;&gt;</a:t>
            </a:r>
            <a:endParaRPr lang="nl-NL" sz="1100" dirty="0"/>
          </a:p>
          <a:p>
            <a:pPr lvl="1"/>
            <a:r>
              <a:rPr lang="en-CA" altLang="en-US" sz="11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January Interim: &lt;&gt;</a:t>
            </a:r>
          </a:p>
          <a:p>
            <a:pPr>
              <a:lnSpc>
                <a:spcPct val="80000"/>
              </a:lnSpc>
            </a:pPr>
            <a:r>
              <a:rPr lang="en-US" altLang="en-US" sz="1800" dirty="0"/>
              <a:t>Teleconferences:  &lt;&gt;</a:t>
            </a:r>
            <a:endParaRPr lang="en-US" sz="1800" dirty="0"/>
          </a:p>
          <a:p>
            <a:pPr marL="0" indent="0">
              <a:lnSpc>
                <a:spcPct val="80000"/>
              </a:lnSpc>
              <a:buNone/>
            </a:pPr>
            <a:r>
              <a:rPr lang="en-CA" dirty="0"/>
              <a:t>Moved: </a:t>
            </a:r>
          </a:p>
          <a:p>
            <a:pPr marL="0" indent="0">
              <a:buNone/>
            </a:pPr>
            <a:r>
              <a:rPr lang="en-CA" dirty="0"/>
              <a:t>Seconded: </a:t>
            </a:r>
          </a:p>
          <a:p>
            <a:pPr marL="0" indent="0">
              <a:buNone/>
            </a:pPr>
            <a:r>
              <a:rPr lang="en-CA" dirty="0"/>
              <a:t>Results: </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BA0969-7D67-30AC-F64C-7AED0672CC9F}"/>
              </a:ext>
            </a:extLst>
          </p:cNvPr>
          <p:cNvSpPr>
            <a:spLocks noGrp="1"/>
          </p:cNvSpPr>
          <p:nvPr>
            <p:ph type="title"/>
          </p:nvPr>
        </p:nvSpPr>
        <p:spPr/>
        <p:txBody>
          <a:bodyPr/>
          <a:lstStyle/>
          <a:p>
            <a:r>
              <a:rPr lang="en-CA" dirty="0"/>
              <a:t>Recirculation LB Motion</a:t>
            </a:r>
          </a:p>
        </p:txBody>
      </p:sp>
      <p:sp>
        <p:nvSpPr>
          <p:cNvPr id="5" name="Content Placeholder 4">
            <a:extLst>
              <a:ext uri="{FF2B5EF4-FFF2-40B4-BE49-F238E27FC236}">
                <a16:creationId xmlns:a16="http://schemas.microsoft.com/office/drawing/2014/main" id="{54F32229-DC42-C878-F1A8-ED09B22BFBBB}"/>
              </a:ext>
            </a:extLst>
          </p:cNvPr>
          <p:cNvSpPr>
            <a:spLocks noGrp="1"/>
          </p:cNvSpPr>
          <p:nvPr>
            <p:ph idx="1"/>
          </p:nvPr>
        </p:nvSpPr>
        <p:spPr>
          <a:xfrm>
            <a:off x="921026" y="1981200"/>
            <a:ext cx="10744200" cy="4343400"/>
          </a:xfrm>
        </p:spPr>
        <p:txBody>
          <a:bodyPr/>
          <a:lstStyle/>
          <a:p>
            <a:pPr marL="0" indent="0">
              <a:buNone/>
            </a:pPr>
            <a:r>
              <a:rPr lang="en-US" sz="2000" dirty="0"/>
              <a:t>Having approved comment resolutions for all of the comments received from LB 258 on </a:t>
            </a:r>
            <a:r>
              <a:rPr lang="en-US" sz="2000" dirty="0" err="1"/>
              <a:t>REVme</a:t>
            </a:r>
            <a:r>
              <a:rPr lang="en-US" sz="2000" dirty="0"/>
              <a:t> D2.0 as contained in document &lt;&gt;,</a:t>
            </a:r>
          </a:p>
          <a:p>
            <a:pPr marL="0" indent="0">
              <a:buNone/>
            </a:pPr>
            <a:r>
              <a:rPr lang="en-US" sz="2000" dirty="0"/>
              <a:t>Instruct the editor to prepare Draft 3.0 incorporating these resolutions and,</a:t>
            </a:r>
          </a:p>
          <a:p>
            <a:pPr marL="0" indent="0">
              <a:buNone/>
            </a:pPr>
            <a:r>
              <a:rPr lang="en-US" sz="2000" dirty="0"/>
              <a:t>Approve a &lt;&gt; day Working Group Recirculation Ballot asking the question “Should </a:t>
            </a:r>
            <a:r>
              <a:rPr lang="en-US" sz="2000" dirty="0" err="1"/>
              <a:t>REVme</a:t>
            </a:r>
            <a:r>
              <a:rPr lang="en-US" sz="2000" dirty="0"/>
              <a:t> D3.0 be forwarded to Sponsor Ballot?</a:t>
            </a:r>
          </a:p>
          <a:p>
            <a:pPr marL="0" indent="0">
              <a:buNone/>
            </a:pPr>
            <a:endParaRPr lang="en-US" sz="2000" dirty="0"/>
          </a:p>
          <a:p>
            <a:pPr marL="0" indent="0">
              <a:spcBef>
                <a:spcPts val="276"/>
              </a:spcBef>
              <a:buNone/>
            </a:pPr>
            <a:endParaRPr lang="en-US" sz="2000" dirty="0"/>
          </a:p>
          <a:p>
            <a:pPr marL="0" indent="0">
              <a:spcBef>
                <a:spcPts val="276"/>
              </a:spcBef>
              <a:buNone/>
            </a:pPr>
            <a:r>
              <a:rPr lang="en-US" sz="2000" dirty="0"/>
              <a:t>Moved: &lt;&gt;</a:t>
            </a:r>
          </a:p>
          <a:p>
            <a:pPr marL="0" indent="0">
              <a:spcBef>
                <a:spcPts val="276"/>
              </a:spcBef>
              <a:buNone/>
            </a:pPr>
            <a:r>
              <a:rPr lang="en-US" sz="2000" dirty="0"/>
              <a:t>Second: &lt;&gt;</a:t>
            </a:r>
          </a:p>
          <a:p>
            <a:pPr marL="0" indent="0">
              <a:spcBef>
                <a:spcPts val="276"/>
              </a:spcBef>
              <a:buNone/>
            </a:pPr>
            <a:r>
              <a:rPr lang="en-US" sz="2000" dirty="0"/>
              <a:t>Result: 0 – Yes; 0 – No; 0 - Abstain</a:t>
            </a:r>
          </a:p>
          <a:p>
            <a:pPr marL="0" indent="0">
              <a:buNone/>
            </a:pPr>
            <a:endParaRPr lang="en-CA" dirty="0"/>
          </a:p>
        </p:txBody>
      </p:sp>
      <p:sp>
        <p:nvSpPr>
          <p:cNvPr id="2" name="Footer Placeholder 1">
            <a:extLst>
              <a:ext uri="{FF2B5EF4-FFF2-40B4-BE49-F238E27FC236}">
                <a16:creationId xmlns:a16="http://schemas.microsoft.com/office/drawing/2014/main" id="{0649578D-E455-12C0-5534-910E281AA3AC}"/>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EC559F40-5B6B-3379-E472-1967BC38DEB1}"/>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1479028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00B050"/>
                </a:solidFill>
              </a:rPr>
              <a:t>Sep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7028594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107828</TotalTime>
  <Words>2135</Words>
  <Application>Microsoft Office PowerPoint</Application>
  <PresentationFormat>Widescreen</PresentationFormat>
  <Paragraphs>247</Paragraphs>
  <Slides>20</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March 802 plenary session</vt:lpstr>
      <vt:lpstr>Chair’s welcome and Patent Reminder</vt:lpstr>
      <vt:lpstr>REVme Agenda</vt:lpstr>
      <vt:lpstr>REVme Agenda</vt:lpstr>
      <vt:lpstr>REVme minutes approval</vt:lpstr>
      <vt:lpstr>Recirculation LB Motion</vt:lpstr>
      <vt:lpstr>TGme Timeline</vt:lpstr>
      <vt:lpstr>Teleconference/Meeting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4608</cp:revision>
  <cp:lastPrinted>2014-11-04T15:04:57Z</cp:lastPrinted>
  <dcterms:created xsi:type="dcterms:W3CDTF">2007-04-17T18:10:23Z</dcterms:created>
  <dcterms:modified xsi:type="dcterms:W3CDTF">2023-02-07T19:37:08Z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