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69" r:id="rId3"/>
    <p:sldId id="476" r:id="rId4"/>
    <p:sldId id="873" r:id="rId5"/>
    <p:sldId id="862" r:id="rId6"/>
    <p:sldId id="872" r:id="rId7"/>
    <p:sldId id="869" r:id="rId8"/>
    <p:sldId id="870" r:id="rId9"/>
    <p:sldId id="871" r:id="rId10"/>
    <p:sldId id="87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2/2/2023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2/2/2023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2/2/2023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2/2/2023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0170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Smooth Roaming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022597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b="0" dirty="0"/>
              <a:t>Recap: Roaming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3101"/>
            <a:ext cx="9144000" cy="5015300"/>
          </a:xfrm>
        </p:spPr>
        <p:txBody>
          <a:bodyPr/>
          <a:lstStyle/>
          <a:p>
            <a:r>
              <a:rPr lang="en-US" sz="2000" b="0" dirty="0"/>
              <a:t>11baseline defines the roaming through fast BSS transition</a:t>
            </a:r>
            <a:r>
              <a:rPr lang="en-US" sz="2000" dirty="0"/>
              <a:t>  </a:t>
            </a:r>
          </a:p>
          <a:p>
            <a:r>
              <a:rPr lang="en-US" sz="2000" b="0" dirty="0"/>
              <a:t>In UHR, the following were proposed</a:t>
            </a:r>
          </a:p>
          <a:p>
            <a:pPr lvl="1"/>
            <a:r>
              <a:rPr lang="en-US" dirty="0"/>
              <a:t>Hot standby AP MLD</a:t>
            </a:r>
          </a:p>
          <a:p>
            <a:pPr lvl="2"/>
            <a:r>
              <a:rPr lang="en-US" dirty="0"/>
              <a:t>When a non-AP STA/MLD is doing frame exchanges with AP MLD 1, the frame exchange context is established in AP MLD 2 </a:t>
            </a:r>
          </a:p>
          <a:p>
            <a:pPr lvl="3"/>
            <a:r>
              <a:rPr lang="en-US" dirty="0"/>
              <a:t>The AP MLD switch can be done smoothly.</a:t>
            </a:r>
          </a:p>
          <a:p>
            <a:pPr lvl="1"/>
            <a:r>
              <a:rPr lang="en-US" dirty="0"/>
              <a:t>AP MLD method</a:t>
            </a:r>
          </a:p>
          <a:p>
            <a:pPr lvl="2"/>
            <a:r>
              <a:rPr lang="en-US" dirty="0"/>
              <a:t>An AP MLD is defined to includes the APs in multiple devices.</a:t>
            </a:r>
          </a:p>
          <a:p>
            <a:pPr lvl="3"/>
            <a:r>
              <a:rPr lang="en-US" b="0" dirty="0"/>
              <a:t>The AP MLD features are used for smooth switch.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Optional Roaming AP MLD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5105"/>
            <a:ext cx="9119560" cy="1929402"/>
          </a:xfrm>
        </p:spPr>
        <p:txBody>
          <a:bodyPr>
            <a:normAutofit/>
          </a:bodyPr>
          <a:lstStyle/>
          <a:p>
            <a:r>
              <a:rPr lang="en-US" sz="1800" b="0" dirty="0"/>
              <a:t>The support of roaming AP MLD feature is optional for both UHR AP MLD and UHR non-AP MLD.</a:t>
            </a:r>
          </a:p>
          <a:p>
            <a:r>
              <a:rPr lang="en-US" sz="1800" b="0" dirty="0"/>
              <a:t>If roaming AP MLD is not supported, the baseline FT can be used for fast transition.</a:t>
            </a:r>
          </a:p>
          <a:p>
            <a:pPr marL="175022" lvl="1" indent="0">
              <a:buNone/>
            </a:pP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</p:spTree>
    <p:extLst>
      <p:ext uri="{BB962C8B-B14F-4D97-AF65-F5344CB8AC3E}">
        <p14:creationId xmlns:p14="http://schemas.microsoft.com/office/powerpoint/2010/main" val="64714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Roaming AP MLD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5105"/>
            <a:ext cx="9144000" cy="2926810"/>
          </a:xfrm>
        </p:spPr>
        <p:txBody>
          <a:bodyPr>
            <a:normAutofit lnSpcReduction="10000"/>
          </a:bodyPr>
          <a:lstStyle/>
          <a:p>
            <a:r>
              <a:rPr lang="en-US" sz="1600" b="0" dirty="0"/>
              <a:t>Roaming AP MLD for smooth roaming support is defined that includes multiple AP MLDs.</a:t>
            </a:r>
          </a:p>
          <a:p>
            <a:r>
              <a:rPr lang="en-US" sz="1600" b="0" dirty="0"/>
              <a:t>The roaming AP MLD is not visible to EHT non-AP MLDs. Otherwise, if an AP MLD is used for roaming operation, the following may happen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The EHT non-AP MLD may do the multi-link association through the links in different devices since the different devices are not known to the EHT non-AP MLDs.</a:t>
            </a:r>
          </a:p>
          <a:p>
            <a:pPr lvl="2"/>
            <a:r>
              <a:rPr lang="en-US" sz="1600" dirty="0"/>
              <a:t>The adding and removing links without interrupting the association can be used.</a:t>
            </a:r>
          </a:p>
          <a:p>
            <a:pPr lvl="1"/>
            <a:r>
              <a:rPr lang="en-US" sz="1600" dirty="0"/>
              <a:t>The EHT non-AP MLD may refuse the multi-link association with the AP MLD since the different links may have the same channel or overlapped channels.</a:t>
            </a:r>
          </a:p>
          <a:p>
            <a:pPr lvl="2"/>
            <a:r>
              <a:rPr lang="en-US" sz="1600" dirty="0"/>
              <a:t>Such links may have different operating BW or the other different operating parameters. </a:t>
            </a:r>
          </a:p>
          <a:p>
            <a:pPr lvl="1"/>
            <a:r>
              <a:rPr lang="en-US" sz="1800" dirty="0"/>
              <a:t>Some non-link level MAC features are at MLD level while the other non-link level MAC features are at roaming MLD level.</a:t>
            </a:r>
          </a:p>
          <a:p>
            <a:pPr marL="175022" lvl="1" indent="0">
              <a:buNone/>
            </a:pP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658363-37DE-8E32-1448-9659D1932A3F}"/>
              </a:ext>
            </a:extLst>
          </p:cNvPr>
          <p:cNvSpPr/>
          <p:nvPr/>
        </p:nvSpPr>
        <p:spPr>
          <a:xfrm>
            <a:off x="3013360" y="5129559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9BCF12-56BD-33B5-82C2-5F6ECAC366A8}"/>
              </a:ext>
            </a:extLst>
          </p:cNvPr>
          <p:cNvSpPr txBox="1"/>
          <p:nvPr/>
        </p:nvSpPr>
        <p:spPr>
          <a:xfrm>
            <a:off x="3152571" y="4917405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C0486F-F590-9873-71F4-1527EB8C6548}"/>
              </a:ext>
            </a:extLst>
          </p:cNvPr>
          <p:cNvSpPr txBox="1"/>
          <p:nvPr/>
        </p:nvSpPr>
        <p:spPr>
          <a:xfrm>
            <a:off x="2992957" y="5164405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A3B8D4-3328-70BC-AC6D-A12714C0A2AC}"/>
              </a:ext>
            </a:extLst>
          </p:cNvPr>
          <p:cNvSpPr/>
          <p:nvPr/>
        </p:nvSpPr>
        <p:spPr>
          <a:xfrm>
            <a:off x="3248614" y="5417755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58A75-EDD4-51FC-5D71-F931233B2419}"/>
              </a:ext>
            </a:extLst>
          </p:cNvPr>
          <p:cNvSpPr txBox="1"/>
          <p:nvPr/>
        </p:nvSpPr>
        <p:spPr>
          <a:xfrm>
            <a:off x="3122969" y="572694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5C1A40-B993-6C79-15C1-D58DF4C3DFFA}"/>
              </a:ext>
            </a:extLst>
          </p:cNvPr>
          <p:cNvSpPr/>
          <p:nvPr/>
        </p:nvSpPr>
        <p:spPr>
          <a:xfrm>
            <a:off x="3622526" y="5417755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6DEFDB-9DA7-B78F-352E-E4DA6A069FE2}"/>
              </a:ext>
            </a:extLst>
          </p:cNvPr>
          <p:cNvSpPr txBox="1"/>
          <p:nvPr/>
        </p:nvSpPr>
        <p:spPr>
          <a:xfrm>
            <a:off x="3518785" y="5728938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E43C17-07C0-9CEA-CA07-493C87DD139E}"/>
              </a:ext>
            </a:extLst>
          </p:cNvPr>
          <p:cNvSpPr/>
          <p:nvPr/>
        </p:nvSpPr>
        <p:spPr>
          <a:xfrm>
            <a:off x="4479370" y="509471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657B26-FA9B-10C1-5724-46CEE7D05186}"/>
              </a:ext>
            </a:extLst>
          </p:cNvPr>
          <p:cNvSpPr txBox="1"/>
          <p:nvPr/>
        </p:nvSpPr>
        <p:spPr>
          <a:xfrm>
            <a:off x="4618581" y="4882559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90621C-835D-DE67-BDD4-FD953FB96041}"/>
              </a:ext>
            </a:extLst>
          </p:cNvPr>
          <p:cNvSpPr txBox="1"/>
          <p:nvPr/>
        </p:nvSpPr>
        <p:spPr>
          <a:xfrm>
            <a:off x="4458967" y="5129559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954889-9B87-6D9F-A151-14988FE4078B}"/>
              </a:ext>
            </a:extLst>
          </p:cNvPr>
          <p:cNvSpPr/>
          <p:nvPr/>
        </p:nvSpPr>
        <p:spPr>
          <a:xfrm>
            <a:off x="4714624" y="53829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27FA1D-8A0B-A656-5E09-67BAA34596B4}"/>
              </a:ext>
            </a:extLst>
          </p:cNvPr>
          <p:cNvSpPr txBox="1"/>
          <p:nvPr/>
        </p:nvSpPr>
        <p:spPr>
          <a:xfrm>
            <a:off x="4588979" y="569209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E45A1A-5441-DF7E-F853-99A79DDAEE41}"/>
              </a:ext>
            </a:extLst>
          </p:cNvPr>
          <p:cNvSpPr/>
          <p:nvPr/>
        </p:nvSpPr>
        <p:spPr>
          <a:xfrm>
            <a:off x="5088536" y="53829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C7F9FC-1F15-1E04-24FB-4E0E621B0A16}"/>
              </a:ext>
            </a:extLst>
          </p:cNvPr>
          <p:cNvSpPr txBox="1"/>
          <p:nvPr/>
        </p:nvSpPr>
        <p:spPr>
          <a:xfrm>
            <a:off x="4984795" y="569409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9AFE49-9C79-80E1-9D7D-E4F54C9FD051}"/>
              </a:ext>
            </a:extLst>
          </p:cNvPr>
          <p:cNvSpPr/>
          <p:nvPr/>
        </p:nvSpPr>
        <p:spPr>
          <a:xfrm>
            <a:off x="5879282" y="509471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A7EAEAA-E9CE-F667-19CF-759410404249}"/>
              </a:ext>
            </a:extLst>
          </p:cNvPr>
          <p:cNvSpPr txBox="1"/>
          <p:nvPr/>
        </p:nvSpPr>
        <p:spPr>
          <a:xfrm>
            <a:off x="6018493" y="4882559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31974-6B56-6F28-5280-35F4A05EA92E}"/>
              </a:ext>
            </a:extLst>
          </p:cNvPr>
          <p:cNvSpPr txBox="1"/>
          <p:nvPr/>
        </p:nvSpPr>
        <p:spPr>
          <a:xfrm>
            <a:off x="5858879" y="5129559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53954B-654A-74B1-952A-BD2AC8608B6E}"/>
              </a:ext>
            </a:extLst>
          </p:cNvPr>
          <p:cNvSpPr/>
          <p:nvPr/>
        </p:nvSpPr>
        <p:spPr>
          <a:xfrm>
            <a:off x="6114536" y="53829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38A255-B24D-DAB1-A78F-A9A1B647E643}"/>
              </a:ext>
            </a:extLst>
          </p:cNvPr>
          <p:cNvSpPr txBox="1"/>
          <p:nvPr/>
        </p:nvSpPr>
        <p:spPr>
          <a:xfrm>
            <a:off x="5988891" y="569209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AP131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F6F3BD0-A0C9-9E73-A239-97CB0C4D00B5}"/>
              </a:ext>
            </a:extLst>
          </p:cNvPr>
          <p:cNvSpPr/>
          <p:nvPr/>
        </p:nvSpPr>
        <p:spPr>
          <a:xfrm>
            <a:off x="6488448" y="53829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C4177C-9911-94FC-CCDE-482AA117273E}"/>
              </a:ext>
            </a:extLst>
          </p:cNvPr>
          <p:cNvSpPr txBox="1"/>
          <p:nvPr/>
        </p:nvSpPr>
        <p:spPr>
          <a:xfrm>
            <a:off x="6384707" y="569409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AP132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2136EF-364F-CDCF-B3ED-8E3740B73797}"/>
              </a:ext>
            </a:extLst>
          </p:cNvPr>
          <p:cNvSpPr/>
          <p:nvPr/>
        </p:nvSpPr>
        <p:spPr>
          <a:xfrm>
            <a:off x="7295312" y="507585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19E499-597F-BD78-9329-63074CB85A0C}"/>
              </a:ext>
            </a:extLst>
          </p:cNvPr>
          <p:cNvSpPr txBox="1"/>
          <p:nvPr/>
        </p:nvSpPr>
        <p:spPr>
          <a:xfrm>
            <a:off x="7434523" y="4863699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9E51FD4-6C24-56A0-6F09-004D8FB7F6E8}"/>
              </a:ext>
            </a:extLst>
          </p:cNvPr>
          <p:cNvSpPr txBox="1"/>
          <p:nvPr/>
        </p:nvSpPr>
        <p:spPr>
          <a:xfrm>
            <a:off x="7274909" y="5110699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BF0ECC-C519-6098-118E-8624D6A85025}"/>
              </a:ext>
            </a:extLst>
          </p:cNvPr>
          <p:cNvSpPr/>
          <p:nvPr/>
        </p:nvSpPr>
        <p:spPr>
          <a:xfrm>
            <a:off x="7530566" y="536404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B30097-2F8D-C46B-9B8D-FE78735E121D}"/>
              </a:ext>
            </a:extLst>
          </p:cNvPr>
          <p:cNvSpPr txBox="1"/>
          <p:nvPr/>
        </p:nvSpPr>
        <p:spPr>
          <a:xfrm>
            <a:off x="7404921" y="567323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AP141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8024E1-1C25-13A0-BDE3-E66CD6903DA1}"/>
              </a:ext>
            </a:extLst>
          </p:cNvPr>
          <p:cNvSpPr/>
          <p:nvPr/>
        </p:nvSpPr>
        <p:spPr>
          <a:xfrm>
            <a:off x="7904478" y="536404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D410B19-F378-BCF9-8723-BE6C2FA21A9C}"/>
              </a:ext>
            </a:extLst>
          </p:cNvPr>
          <p:cNvSpPr txBox="1"/>
          <p:nvPr/>
        </p:nvSpPr>
        <p:spPr>
          <a:xfrm>
            <a:off x="7800737" y="567523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AP142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BF522E6-475D-38CE-F13A-188270DB0900}"/>
              </a:ext>
            </a:extLst>
          </p:cNvPr>
          <p:cNvCxnSpPr>
            <a:cxnSpLocks/>
          </p:cNvCxnSpPr>
          <p:nvPr/>
        </p:nvCxnSpPr>
        <p:spPr>
          <a:xfrm flipV="1">
            <a:off x="3753022" y="4551408"/>
            <a:ext cx="1637958" cy="578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E74D215-FDA4-B128-3CFC-62593AE775E6}"/>
              </a:ext>
            </a:extLst>
          </p:cNvPr>
          <p:cNvCxnSpPr>
            <a:cxnSpLocks/>
            <a:endCxn id="42" idx="2"/>
          </p:cNvCxnSpPr>
          <p:nvPr/>
        </p:nvCxnSpPr>
        <p:spPr>
          <a:xfrm flipV="1">
            <a:off x="5219032" y="4520211"/>
            <a:ext cx="440694" cy="555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B5BE411-9B19-8700-D501-6DCDCC26F3E3}"/>
              </a:ext>
            </a:extLst>
          </p:cNvPr>
          <p:cNvCxnSpPr>
            <a:cxnSpLocks/>
            <a:endCxn id="40" idx="2"/>
          </p:cNvCxnSpPr>
          <p:nvPr/>
        </p:nvCxnSpPr>
        <p:spPr>
          <a:xfrm flipH="1" flipV="1">
            <a:off x="5669927" y="4520211"/>
            <a:ext cx="641094" cy="524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50DB582-7011-0C28-D859-4E6DCC78304C}"/>
              </a:ext>
            </a:extLst>
          </p:cNvPr>
          <p:cNvCxnSpPr>
            <a:cxnSpLocks/>
            <a:stCxn id="29" idx="2"/>
          </p:cNvCxnSpPr>
          <p:nvPr/>
        </p:nvCxnSpPr>
        <p:spPr>
          <a:xfrm flipH="1" flipV="1">
            <a:off x="5988891" y="4541201"/>
            <a:ext cx="1745858" cy="484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D5D2001-5922-73E2-8E7F-B90A642B826D}"/>
              </a:ext>
            </a:extLst>
          </p:cNvPr>
          <p:cNvSpPr/>
          <p:nvPr/>
        </p:nvSpPr>
        <p:spPr>
          <a:xfrm>
            <a:off x="5153748" y="4232015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6915AE2-F1DE-ABCF-3956-EEA29084F0EF}"/>
              </a:ext>
            </a:extLst>
          </p:cNvPr>
          <p:cNvSpPr txBox="1"/>
          <p:nvPr/>
        </p:nvSpPr>
        <p:spPr>
          <a:xfrm>
            <a:off x="5098564" y="4029920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C9417DC-9871-7361-D32E-58556DA23092}"/>
              </a:ext>
            </a:extLst>
          </p:cNvPr>
          <p:cNvSpPr txBox="1"/>
          <p:nvPr/>
        </p:nvSpPr>
        <p:spPr>
          <a:xfrm>
            <a:off x="5133345" y="4194750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C88A34D-623A-C547-AD07-AD9F690AD831}"/>
              </a:ext>
            </a:extLst>
          </p:cNvPr>
          <p:cNvSpPr/>
          <p:nvPr/>
        </p:nvSpPr>
        <p:spPr>
          <a:xfrm>
            <a:off x="2809084" y="4863699"/>
            <a:ext cx="1365517" cy="1384701"/>
          </a:xfrm>
          <a:prstGeom prst="ellipse">
            <a:avLst/>
          </a:prstGeom>
          <a:noFill/>
          <a:ln w="15875">
            <a:solidFill>
              <a:srgbClr val="F3540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E291632-D9EB-D994-F6E5-B35BF4595D1E}"/>
              </a:ext>
            </a:extLst>
          </p:cNvPr>
          <p:cNvSpPr/>
          <p:nvPr/>
        </p:nvSpPr>
        <p:spPr>
          <a:xfrm>
            <a:off x="2531698" y="3910611"/>
            <a:ext cx="6238906" cy="2337789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47D4A91-78E3-E153-2FF3-0C052B158287}"/>
              </a:ext>
            </a:extLst>
          </p:cNvPr>
          <p:cNvSpPr/>
          <p:nvPr/>
        </p:nvSpPr>
        <p:spPr>
          <a:xfrm>
            <a:off x="169596" y="4837183"/>
            <a:ext cx="525728" cy="414407"/>
          </a:xfrm>
          <a:prstGeom prst="ellipse">
            <a:avLst/>
          </a:prstGeom>
          <a:noFill/>
          <a:ln w="15875">
            <a:solidFill>
              <a:srgbClr val="F3540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198BBBC-382A-A975-CDD2-EF91CB4D0280}"/>
              </a:ext>
            </a:extLst>
          </p:cNvPr>
          <p:cNvSpPr txBox="1"/>
          <p:nvPr/>
        </p:nvSpPr>
        <p:spPr>
          <a:xfrm>
            <a:off x="743544" y="4882559"/>
            <a:ext cx="1478837" cy="16182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Visible to an EHT non-AP MLD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B228F9E-31F0-115C-42E9-CE3505D93B75}"/>
              </a:ext>
            </a:extLst>
          </p:cNvPr>
          <p:cNvSpPr/>
          <p:nvPr/>
        </p:nvSpPr>
        <p:spPr>
          <a:xfrm>
            <a:off x="169596" y="5367440"/>
            <a:ext cx="525728" cy="414407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FEA3147-91DE-F915-925C-6001F0B1979B}"/>
              </a:ext>
            </a:extLst>
          </p:cNvPr>
          <p:cNvSpPr txBox="1"/>
          <p:nvPr/>
        </p:nvSpPr>
        <p:spPr>
          <a:xfrm>
            <a:off x="743544" y="5412816"/>
            <a:ext cx="1478837" cy="16182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Visible to an UHR non-AP MLD</a:t>
            </a:r>
          </a:p>
        </p:txBody>
      </p:sp>
    </p:spTree>
    <p:extLst>
      <p:ext uri="{BB962C8B-B14F-4D97-AF65-F5344CB8AC3E}">
        <p14:creationId xmlns:p14="http://schemas.microsoft.com/office/powerpoint/2010/main" val="146123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Roaming AP MLD (Cont’d)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5105"/>
            <a:ext cx="9119560" cy="1535512"/>
          </a:xfrm>
        </p:spPr>
        <p:txBody>
          <a:bodyPr>
            <a:normAutofit lnSpcReduction="10000"/>
          </a:bodyPr>
          <a:lstStyle/>
          <a:p>
            <a:r>
              <a:rPr lang="en-US" sz="1800" b="0" dirty="0"/>
              <a:t>A MAC SAP address is defined for a roaming AP MLD.</a:t>
            </a:r>
          </a:p>
          <a:p>
            <a:r>
              <a:rPr lang="en-US" sz="1800" b="0" dirty="0"/>
              <a:t>The BA agreement is negotiated between an UHR non-AP MLD and the roaming AP MLD if the UHR non-AP MLD supports the roaming.</a:t>
            </a:r>
          </a:p>
          <a:p>
            <a:r>
              <a:rPr lang="en-US" sz="1800" b="0" dirty="0"/>
              <a:t>The PMKSA, PTK of an UHR non-AP MLD are negotiated between an UHR non-AP MLD and the roaming AP MLD if the UHR non-AP MLD supports the roaming.</a:t>
            </a:r>
          </a:p>
          <a:p>
            <a:pPr marL="175022" lvl="1" indent="0">
              <a:buNone/>
            </a:pP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D726BE-FA6E-6A66-D373-A9080F992499}"/>
              </a:ext>
            </a:extLst>
          </p:cNvPr>
          <p:cNvSpPr/>
          <p:nvPr/>
        </p:nvSpPr>
        <p:spPr>
          <a:xfrm>
            <a:off x="862662" y="4190748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50470E7-C0CC-4EAA-ACE6-1664F52CCB86}"/>
              </a:ext>
            </a:extLst>
          </p:cNvPr>
          <p:cNvSpPr txBox="1"/>
          <p:nvPr/>
        </p:nvSpPr>
        <p:spPr>
          <a:xfrm>
            <a:off x="1001873" y="3978594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A7EF08B-2F4D-158D-4C6F-6A1039CAED8B}"/>
              </a:ext>
            </a:extLst>
          </p:cNvPr>
          <p:cNvSpPr txBox="1"/>
          <p:nvPr/>
        </p:nvSpPr>
        <p:spPr>
          <a:xfrm>
            <a:off x="842259" y="4225594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F3A8BB4-3B8F-B5F1-8155-865F2A7D7BA0}"/>
              </a:ext>
            </a:extLst>
          </p:cNvPr>
          <p:cNvSpPr/>
          <p:nvPr/>
        </p:nvSpPr>
        <p:spPr>
          <a:xfrm>
            <a:off x="1097916" y="447894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FB17165-7DDC-3B77-B2F2-27E05C1EFB3E}"/>
              </a:ext>
            </a:extLst>
          </p:cNvPr>
          <p:cNvSpPr txBox="1"/>
          <p:nvPr/>
        </p:nvSpPr>
        <p:spPr>
          <a:xfrm>
            <a:off x="972271" y="4788130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B0F989F-397A-90F2-8697-E51B7B70E89A}"/>
              </a:ext>
            </a:extLst>
          </p:cNvPr>
          <p:cNvSpPr/>
          <p:nvPr/>
        </p:nvSpPr>
        <p:spPr>
          <a:xfrm>
            <a:off x="1471828" y="447894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01056E3-837A-5C64-A0F6-1FEB3A434170}"/>
              </a:ext>
            </a:extLst>
          </p:cNvPr>
          <p:cNvSpPr txBox="1"/>
          <p:nvPr/>
        </p:nvSpPr>
        <p:spPr>
          <a:xfrm>
            <a:off x="1368087" y="4790127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072B6D1-2282-6EAB-58AB-8FD873461EA0}"/>
              </a:ext>
            </a:extLst>
          </p:cNvPr>
          <p:cNvSpPr/>
          <p:nvPr/>
        </p:nvSpPr>
        <p:spPr>
          <a:xfrm>
            <a:off x="2328672" y="4155902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1704CEF-4E5B-9EC2-7EDA-F486C993260B}"/>
              </a:ext>
            </a:extLst>
          </p:cNvPr>
          <p:cNvSpPr txBox="1"/>
          <p:nvPr/>
        </p:nvSpPr>
        <p:spPr>
          <a:xfrm>
            <a:off x="2467883" y="3943748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09EE9B4-6684-8730-43C6-81B9E2707C34}"/>
              </a:ext>
            </a:extLst>
          </p:cNvPr>
          <p:cNvSpPr txBox="1"/>
          <p:nvPr/>
        </p:nvSpPr>
        <p:spPr>
          <a:xfrm>
            <a:off x="2308269" y="4190748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E5794B-C54C-04AC-7916-64AB9D17AC57}"/>
              </a:ext>
            </a:extLst>
          </p:cNvPr>
          <p:cNvSpPr/>
          <p:nvPr/>
        </p:nvSpPr>
        <p:spPr>
          <a:xfrm>
            <a:off x="2563926" y="444409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33AC918-78B0-88DA-D411-EBC0FCA99FC0}"/>
              </a:ext>
            </a:extLst>
          </p:cNvPr>
          <p:cNvSpPr txBox="1"/>
          <p:nvPr/>
        </p:nvSpPr>
        <p:spPr>
          <a:xfrm>
            <a:off x="2438281" y="475328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77ED5E7-633C-66AA-7B93-95CF59DBADDE}"/>
              </a:ext>
            </a:extLst>
          </p:cNvPr>
          <p:cNvSpPr/>
          <p:nvPr/>
        </p:nvSpPr>
        <p:spPr>
          <a:xfrm>
            <a:off x="2937838" y="444409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C6C5B51-3585-F4F9-3BA4-045C7982CE2F}"/>
              </a:ext>
            </a:extLst>
          </p:cNvPr>
          <p:cNvSpPr txBox="1"/>
          <p:nvPr/>
        </p:nvSpPr>
        <p:spPr>
          <a:xfrm>
            <a:off x="2834097" y="475528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6C460EA-5249-5232-5BA7-5DB19CD076E9}"/>
              </a:ext>
            </a:extLst>
          </p:cNvPr>
          <p:cNvSpPr/>
          <p:nvPr/>
        </p:nvSpPr>
        <p:spPr>
          <a:xfrm>
            <a:off x="3728584" y="4155902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57B3035-4E5C-7812-0C55-CEB2DB16D637}"/>
              </a:ext>
            </a:extLst>
          </p:cNvPr>
          <p:cNvSpPr txBox="1"/>
          <p:nvPr/>
        </p:nvSpPr>
        <p:spPr>
          <a:xfrm>
            <a:off x="3867795" y="3943748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0F9973-DA25-A09B-80D2-7D99EFDFE824}"/>
              </a:ext>
            </a:extLst>
          </p:cNvPr>
          <p:cNvSpPr txBox="1"/>
          <p:nvPr/>
        </p:nvSpPr>
        <p:spPr>
          <a:xfrm>
            <a:off x="3708181" y="4190748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AB2232D-95D8-074A-6C75-4C1E7356BAF6}"/>
              </a:ext>
            </a:extLst>
          </p:cNvPr>
          <p:cNvSpPr/>
          <p:nvPr/>
        </p:nvSpPr>
        <p:spPr>
          <a:xfrm>
            <a:off x="3963838" y="444409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6EF98FB-B937-7179-4B17-0B2702901301}"/>
              </a:ext>
            </a:extLst>
          </p:cNvPr>
          <p:cNvSpPr txBox="1"/>
          <p:nvPr/>
        </p:nvSpPr>
        <p:spPr>
          <a:xfrm>
            <a:off x="3838193" y="475328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AP131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7E087B3-6E0F-189A-F09A-9038EC6CEE36}"/>
              </a:ext>
            </a:extLst>
          </p:cNvPr>
          <p:cNvSpPr/>
          <p:nvPr/>
        </p:nvSpPr>
        <p:spPr>
          <a:xfrm>
            <a:off x="4337750" y="444409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FCD2E09-B656-CD79-CE92-CAD5D3B50717}"/>
              </a:ext>
            </a:extLst>
          </p:cNvPr>
          <p:cNvSpPr txBox="1"/>
          <p:nvPr/>
        </p:nvSpPr>
        <p:spPr>
          <a:xfrm>
            <a:off x="4234009" y="475528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AP132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6BA59EE-EBD3-8F8D-B7A4-C854B6811034}"/>
              </a:ext>
            </a:extLst>
          </p:cNvPr>
          <p:cNvSpPr/>
          <p:nvPr/>
        </p:nvSpPr>
        <p:spPr>
          <a:xfrm>
            <a:off x="5144614" y="4137042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5B3385F-0E12-4671-5523-499C82CD59E8}"/>
              </a:ext>
            </a:extLst>
          </p:cNvPr>
          <p:cNvSpPr txBox="1"/>
          <p:nvPr/>
        </p:nvSpPr>
        <p:spPr>
          <a:xfrm>
            <a:off x="5283825" y="3924888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99CA2B7-71DB-C53F-C984-013B41CAF031}"/>
              </a:ext>
            </a:extLst>
          </p:cNvPr>
          <p:cNvSpPr txBox="1"/>
          <p:nvPr/>
        </p:nvSpPr>
        <p:spPr>
          <a:xfrm>
            <a:off x="5124211" y="4171888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4B5B46D-CF61-A839-4EB6-6E7A0F1666D5}"/>
              </a:ext>
            </a:extLst>
          </p:cNvPr>
          <p:cNvSpPr/>
          <p:nvPr/>
        </p:nvSpPr>
        <p:spPr>
          <a:xfrm>
            <a:off x="5379868" y="442523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B66BDB8-0015-4F37-D600-E086C6AD0561}"/>
              </a:ext>
            </a:extLst>
          </p:cNvPr>
          <p:cNvSpPr txBox="1"/>
          <p:nvPr/>
        </p:nvSpPr>
        <p:spPr>
          <a:xfrm>
            <a:off x="5254223" y="473442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AP141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34742CE-8BCF-D878-C191-01C62A9FC634}"/>
              </a:ext>
            </a:extLst>
          </p:cNvPr>
          <p:cNvSpPr/>
          <p:nvPr/>
        </p:nvSpPr>
        <p:spPr>
          <a:xfrm>
            <a:off x="5753780" y="442523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B82B5E6-0D16-1CEB-EC38-A38093E7EE45}"/>
              </a:ext>
            </a:extLst>
          </p:cNvPr>
          <p:cNvSpPr txBox="1"/>
          <p:nvPr/>
        </p:nvSpPr>
        <p:spPr>
          <a:xfrm>
            <a:off x="5650039" y="473642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AP142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DA4AC6A-0D77-D067-1F47-0ED086F9CDF3}"/>
              </a:ext>
            </a:extLst>
          </p:cNvPr>
          <p:cNvCxnSpPr>
            <a:cxnSpLocks/>
          </p:cNvCxnSpPr>
          <p:nvPr/>
        </p:nvCxnSpPr>
        <p:spPr>
          <a:xfrm flipV="1">
            <a:off x="1602324" y="3612597"/>
            <a:ext cx="1637958" cy="578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FA25CB3-2767-4925-7016-E4C3CE5A8EE2}"/>
              </a:ext>
            </a:extLst>
          </p:cNvPr>
          <p:cNvCxnSpPr>
            <a:cxnSpLocks/>
            <a:endCxn id="82" idx="2"/>
          </p:cNvCxnSpPr>
          <p:nvPr/>
        </p:nvCxnSpPr>
        <p:spPr>
          <a:xfrm flipV="1">
            <a:off x="3003050" y="3581400"/>
            <a:ext cx="505978" cy="609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5E46243-4F74-49ED-7D79-664594BCB5BA}"/>
              </a:ext>
            </a:extLst>
          </p:cNvPr>
          <p:cNvCxnSpPr>
            <a:cxnSpLocks/>
            <a:stCxn id="63" idx="2"/>
            <a:endCxn id="80" idx="2"/>
          </p:cNvCxnSpPr>
          <p:nvPr/>
        </p:nvCxnSpPr>
        <p:spPr>
          <a:xfrm flipH="1" flipV="1">
            <a:off x="3519229" y="3581400"/>
            <a:ext cx="648792" cy="524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F6C453A-C89C-D3AF-D97B-802CA37D000D}"/>
              </a:ext>
            </a:extLst>
          </p:cNvPr>
          <p:cNvCxnSpPr>
            <a:cxnSpLocks/>
            <a:stCxn id="70" idx="2"/>
          </p:cNvCxnSpPr>
          <p:nvPr/>
        </p:nvCxnSpPr>
        <p:spPr>
          <a:xfrm flipH="1" flipV="1">
            <a:off x="3838193" y="3602390"/>
            <a:ext cx="1745858" cy="484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F0651DBF-A0C7-2A2C-CF0B-21ED1E1BC9DB}"/>
              </a:ext>
            </a:extLst>
          </p:cNvPr>
          <p:cNvSpPr/>
          <p:nvPr/>
        </p:nvSpPr>
        <p:spPr>
          <a:xfrm>
            <a:off x="3003050" y="3293204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53F368F-42D8-DB8F-3973-89842FD2D3C8}"/>
              </a:ext>
            </a:extLst>
          </p:cNvPr>
          <p:cNvSpPr txBox="1"/>
          <p:nvPr/>
        </p:nvSpPr>
        <p:spPr>
          <a:xfrm>
            <a:off x="2947866" y="3091109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16D9B72-D3E8-CCD4-B5F9-5DC58B8C62E3}"/>
              </a:ext>
            </a:extLst>
          </p:cNvPr>
          <p:cNvSpPr txBox="1"/>
          <p:nvPr/>
        </p:nvSpPr>
        <p:spPr>
          <a:xfrm>
            <a:off x="2982647" y="3255939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89A5C47-B492-0649-6786-03169505C23D}"/>
              </a:ext>
            </a:extLst>
          </p:cNvPr>
          <p:cNvSpPr/>
          <p:nvPr/>
        </p:nvSpPr>
        <p:spPr>
          <a:xfrm>
            <a:off x="658386" y="3924888"/>
            <a:ext cx="1365517" cy="1384701"/>
          </a:xfrm>
          <a:prstGeom prst="ellipse">
            <a:avLst/>
          </a:prstGeom>
          <a:noFill/>
          <a:ln w="15875">
            <a:solidFill>
              <a:srgbClr val="F3540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81BDDB18-8BCA-546C-77C1-0558524622A5}"/>
              </a:ext>
            </a:extLst>
          </p:cNvPr>
          <p:cNvSpPr/>
          <p:nvPr/>
        </p:nvSpPr>
        <p:spPr>
          <a:xfrm>
            <a:off x="381000" y="2971800"/>
            <a:ext cx="6238906" cy="2337789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D497279-F523-EF97-3C1C-AABB7556D2E0}"/>
              </a:ext>
            </a:extLst>
          </p:cNvPr>
          <p:cNvSpPr/>
          <p:nvPr/>
        </p:nvSpPr>
        <p:spPr>
          <a:xfrm>
            <a:off x="2477735" y="5916161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790300C-7EA1-9CEA-6D74-4FB1C77871E1}"/>
              </a:ext>
            </a:extLst>
          </p:cNvPr>
          <p:cNvSpPr txBox="1"/>
          <p:nvPr/>
        </p:nvSpPr>
        <p:spPr>
          <a:xfrm>
            <a:off x="2456762" y="6179102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10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D11BC59-EF30-4B9B-D354-EE38E67F5852}"/>
              </a:ext>
            </a:extLst>
          </p:cNvPr>
          <p:cNvSpPr txBox="1"/>
          <p:nvPr/>
        </p:nvSpPr>
        <p:spPr>
          <a:xfrm>
            <a:off x="2457332" y="5951007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73E0994-44B7-6358-7589-5BAEF59F9944}"/>
              </a:ext>
            </a:extLst>
          </p:cNvPr>
          <p:cNvSpPr/>
          <p:nvPr/>
        </p:nvSpPr>
        <p:spPr>
          <a:xfrm>
            <a:off x="2738123" y="562651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71CE83-1DA6-9ED3-A22E-B8683B08630D}"/>
              </a:ext>
            </a:extLst>
          </p:cNvPr>
          <p:cNvSpPr txBox="1"/>
          <p:nvPr/>
        </p:nvSpPr>
        <p:spPr>
          <a:xfrm>
            <a:off x="2330408" y="560762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0990F42-E69A-0FE5-A9DB-90DEBA528BF5}"/>
              </a:ext>
            </a:extLst>
          </p:cNvPr>
          <p:cNvSpPr/>
          <p:nvPr/>
        </p:nvSpPr>
        <p:spPr>
          <a:xfrm>
            <a:off x="3041856" y="562805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AED8ABB-1603-0F44-4AB2-B1C17BB782EE}"/>
              </a:ext>
            </a:extLst>
          </p:cNvPr>
          <p:cNvSpPr txBox="1"/>
          <p:nvPr/>
        </p:nvSpPr>
        <p:spPr>
          <a:xfrm>
            <a:off x="3191457" y="559251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7156151-56CF-74DA-9BF3-BAED86598AF4}"/>
              </a:ext>
            </a:extLst>
          </p:cNvPr>
          <p:cNvCxnSpPr>
            <a:stCxn id="88" idx="0"/>
            <a:endCxn id="59" idx="0"/>
          </p:cNvCxnSpPr>
          <p:nvPr/>
        </p:nvCxnSpPr>
        <p:spPr bwMode="auto">
          <a:xfrm flipH="1" flipV="1">
            <a:off x="2665537" y="4753284"/>
            <a:ext cx="170829" cy="8732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567FE4C-2DFF-07E8-FD70-438083034360}"/>
              </a:ext>
            </a:extLst>
          </p:cNvPr>
          <p:cNvCxnSpPr/>
          <p:nvPr/>
        </p:nvCxnSpPr>
        <p:spPr bwMode="auto">
          <a:xfrm flipH="1" flipV="1">
            <a:off x="3004030" y="4744897"/>
            <a:ext cx="170829" cy="8732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85D8A33-7100-AC85-10A7-F394CE868EEE}"/>
              </a:ext>
            </a:extLst>
          </p:cNvPr>
          <p:cNvCxnSpPr>
            <a:cxnSpLocks/>
            <a:stCxn id="91" idx="0"/>
          </p:cNvCxnSpPr>
          <p:nvPr/>
        </p:nvCxnSpPr>
        <p:spPr bwMode="auto">
          <a:xfrm flipH="1" flipV="1">
            <a:off x="3221743" y="4534132"/>
            <a:ext cx="196970" cy="1058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E9C6173-D5C4-191C-F16A-8FCA484C00B3}"/>
              </a:ext>
            </a:extLst>
          </p:cNvPr>
          <p:cNvCxnSpPr>
            <a:cxnSpLocks/>
          </p:cNvCxnSpPr>
          <p:nvPr/>
        </p:nvCxnSpPr>
        <p:spPr bwMode="auto">
          <a:xfrm flipV="1">
            <a:off x="3238341" y="3664296"/>
            <a:ext cx="306710" cy="8698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47134D5-096D-845A-0788-309F9250A825}"/>
              </a:ext>
            </a:extLst>
          </p:cNvPr>
          <p:cNvCxnSpPr/>
          <p:nvPr/>
        </p:nvCxnSpPr>
        <p:spPr bwMode="auto">
          <a:xfrm flipH="1" flipV="1">
            <a:off x="3517995" y="2802913"/>
            <a:ext cx="27056" cy="8961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EDC49408-7692-B84C-2291-C29DB118F5E6}"/>
              </a:ext>
            </a:extLst>
          </p:cNvPr>
          <p:cNvSpPr txBox="1"/>
          <p:nvPr/>
        </p:nvSpPr>
        <p:spPr>
          <a:xfrm>
            <a:off x="3288609" y="2557907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To DS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70BF842-8ED2-BEE3-8869-581C6FB44C27}"/>
              </a:ext>
            </a:extLst>
          </p:cNvPr>
          <p:cNvCxnSpPr>
            <a:cxnSpLocks/>
          </p:cNvCxnSpPr>
          <p:nvPr/>
        </p:nvCxnSpPr>
        <p:spPr bwMode="auto">
          <a:xfrm flipV="1">
            <a:off x="5683601" y="3229031"/>
            <a:ext cx="31995" cy="12150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6A408CA-455D-CA68-6EC3-F9ABC03FB23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683601" y="4459990"/>
            <a:ext cx="473202" cy="10250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0804D668-2860-A9CE-02D2-AD3BB0A00E2E}"/>
              </a:ext>
            </a:extLst>
          </p:cNvPr>
          <p:cNvSpPr txBox="1"/>
          <p:nvPr/>
        </p:nvSpPr>
        <p:spPr>
          <a:xfrm>
            <a:off x="5584050" y="3067772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To DS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0A0A38C9-9585-61DE-5F23-C86083606063}"/>
              </a:ext>
            </a:extLst>
          </p:cNvPr>
          <p:cNvSpPr/>
          <p:nvPr/>
        </p:nvSpPr>
        <p:spPr>
          <a:xfrm>
            <a:off x="5141306" y="5713127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78CD7BD-CF71-2AE7-3715-4B6BB4BAE6FB}"/>
              </a:ext>
            </a:extLst>
          </p:cNvPr>
          <p:cNvSpPr txBox="1"/>
          <p:nvPr/>
        </p:nvSpPr>
        <p:spPr>
          <a:xfrm>
            <a:off x="5120333" y="5976068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120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6998F64-36B9-D675-83CF-33C368B3680B}"/>
              </a:ext>
            </a:extLst>
          </p:cNvPr>
          <p:cNvSpPr txBox="1"/>
          <p:nvPr/>
        </p:nvSpPr>
        <p:spPr>
          <a:xfrm>
            <a:off x="5120903" y="5747973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E95B817-47AD-E48B-820F-8DB0A41832A3}"/>
              </a:ext>
            </a:extLst>
          </p:cNvPr>
          <p:cNvSpPr/>
          <p:nvPr/>
        </p:nvSpPr>
        <p:spPr>
          <a:xfrm>
            <a:off x="5401694" y="5423480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AA06204-3491-EC2F-FEB9-0696DBB21FD0}"/>
              </a:ext>
            </a:extLst>
          </p:cNvPr>
          <p:cNvSpPr txBox="1"/>
          <p:nvPr/>
        </p:nvSpPr>
        <p:spPr>
          <a:xfrm>
            <a:off x="4993979" y="5404589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STA21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01F59FF-369B-5F4B-4BC0-60D8174CFCA6}"/>
              </a:ext>
            </a:extLst>
          </p:cNvPr>
          <p:cNvSpPr/>
          <p:nvPr/>
        </p:nvSpPr>
        <p:spPr>
          <a:xfrm>
            <a:off x="5705427" y="5425025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6161481-1245-EC2D-9856-D8B0F03FD924}"/>
              </a:ext>
            </a:extLst>
          </p:cNvPr>
          <p:cNvSpPr txBox="1"/>
          <p:nvPr/>
        </p:nvSpPr>
        <p:spPr>
          <a:xfrm>
            <a:off x="5855028" y="5389479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STA22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2ED3DD9-B702-9457-8648-B4AD0DC1319C}"/>
              </a:ext>
            </a:extLst>
          </p:cNvPr>
          <p:cNvCxnSpPr>
            <a:cxnSpLocks/>
            <a:stCxn id="113" idx="0"/>
          </p:cNvCxnSpPr>
          <p:nvPr/>
        </p:nvCxnSpPr>
        <p:spPr bwMode="auto">
          <a:xfrm flipV="1">
            <a:off x="5499937" y="4713340"/>
            <a:ext cx="9152" cy="7101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DEF32B94-FFF7-B354-04B5-2BADE6CB0792}"/>
              </a:ext>
            </a:extLst>
          </p:cNvPr>
          <p:cNvCxnSpPr>
            <a:cxnSpLocks/>
          </p:cNvCxnSpPr>
          <p:nvPr/>
        </p:nvCxnSpPr>
        <p:spPr bwMode="auto">
          <a:xfrm flipV="1">
            <a:off x="5812297" y="4732294"/>
            <a:ext cx="9152" cy="7101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6A8A05FA-924F-5C01-B947-C2852D8EB35C}"/>
              </a:ext>
            </a:extLst>
          </p:cNvPr>
          <p:cNvSpPr txBox="1"/>
          <p:nvPr/>
        </p:nvSpPr>
        <p:spPr>
          <a:xfrm>
            <a:off x="621484" y="5797294"/>
            <a:ext cx="1537257" cy="43212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 that doesn’t support </a:t>
            </a:r>
          </a:p>
          <a:p>
            <a:r>
              <a:rPr lang="en-US" sz="800" dirty="0">
                <a:solidFill>
                  <a:schemeClr val="tx1"/>
                </a:solidFill>
              </a:rPr>
              <a:t>roaming AP MLD features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11EEBA23-B59B-D020-B282-8ADDEE92D274}"/>
              </a:ext>
            </a:extLst>
          </p:cNvPr>
          <p:cNvCxnSpPr>
            <a:endCxn id="87" idx="1"/>
          </p:cNvCxnSpPr>
          <p:nvPr/>
        </p:nvCxnSpPr>
        <p:spPr bwMode="auto">
          <a:xfrm>
            <a:off x="1906033" y="6077682"/>
            <a:ext cx="5512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7F78EEF1-7BE8-8B5F-DC2F-B846264CDD69}"/>
              </a:ext>
            </a:extLst>
          </p:cNvPr>
          <p:cNvCxnSpPr>
            <a:cxnSpLocks/>
          </p:cNvCxnSpPr>
          <p:nvPr/>
        </p:nvCxnSpPr>
        <p:spPr bwMode="auto">
          <a:xfrm flipH="1">
            <a:off x="6260034" y="5874648"/>
            <a:ext cx="2546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4FB8E04E-26A1-85EC-65BF-2E8E9BA92FD6}"/>
              </a:ext>
            </a:extLst>
          </p:cNvPr>
          <p:cNvSpPr txBox="1"/>
          <p:nvPr/>
        </p:nvSpPr>
        <p:spPr>
          <a:xfrm>
            <a:off x="6514694" y="5698648"/>
            <a:ext cx="1537257" cy="43212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 that supports </a:t>
            </a:r>
          </a:p>
          <a:p>
            <a:r>
              <a:rPr lang="en-US" sz="800" dirty="0">
                <a:solidFill>
                  <a:schemeClr val="tx1"/>
                </a:solidFill>
              </a:rPr>
              <a:t>roaming AP MLD features</a:t>
            </a:r>
          </a:p>
        </p:txBody>
      </p:sp>
    </p:spTree>
    <p:extLst>
      <p:ext uri="{BB962C8B-B14F-4D97-AF65-F5344CB8AC3E}">
        <p14:creationId xmlns:p14="http://schemas.microsoft.com/office/powerpoint/2010/main" val="268864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Link Level Roaming vs MLD Level Roaming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1"/>
            <a:ext cx="9144000" cy="1983068"/>
          </a:xfrm>
        </p:spPr>
        <p:txBody>
          <a:bodyPr>
            <a:normAutofit/>
          </a:bodyPr>
          <a:lstStyle/>
          <a:p>
            <a:r>
              <a:rPr lang="en-US" sz="1600" dirty="0"/>
              <a:t>MLD level roaming</a:t>
            </a:r>
          </a:p>
          <a:p>
            <a:pPr lvl="1"/>
            <a:r>
              <a:rPr lang="en-US" sz="1400" dirty="0"/>
              <a:t>After the roaming, all the links of a non-AP MLD use the links of a new AP MLD to do the frame exchanges.</a:t>
            </a:r>
          </a:p>
          <a:p>
            <a:r>
              <a:rPr lang="en-US" sz="1600" dirty="0"/>
              <a:t>Link level roaming</a:t>
            </a:r>
          </a:p>
          <a:p>
            <a:pPr lvl="1"/>
            <a:r>
              <a:rPr lang="en-US" sz="1400" dirty="0"/>
              <a:t>After the roaming, some links of a non-AP MLD use the links of one AP MLD to do the frame exchanges while the other links of the non-AP MLD use the links of another AP MLD to do the frame exchanges.</a:t>
            </a:r>
          </a:p>
          <a:p>
            <a:pPr marL="175022" lvl="1" indent="0">
              <a:buNone/>
            </a:pP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1730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2068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318580-6A18-8EE9-4628-1C9DF97BF635}"/>
              </a:ext>
            </a:extLst>
          </p:cNvPr>
          <p:cNvSpPr/>
          <p:nvPr/>
        </p:nvSpPr>
        <p:spPr>
          <a:xfrm>
            <a:off x="90266" y="4287987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4621D7B-2BC4-BF4A-1E44-D27390412B83}"/>
              </a:ext>
            </a:extLst>
          </p:cNvPr>
          <p:cNvSpPr txBox="1"/>
          <p:nvPr/>
        </p:nvSpPr>
        <p:spPr>
          <a:xfrm>
            <a:off x="229477" y="4075833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FC46735-D348-166D-BC57-FF203817D5A7}"/>
              </a:ext>
            </a:extLst>
          </p:cNvPr>
          <p:cNvSpPr txBox="1"/>
          <p:nvPr/>
        </p:nvSpPr>
        <p:spPr>
          <a:xfrm>
            <a:off x="69863" y="4322833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B1FE541-9FCC-FFF4-CA70-E3443AA94999}"/>
              </a:ext>
            </a:extLst>
          </p:cNvPr>
          <p:cNvSpPr/>
          <p:nvPr/>
        </p:nvSpPr>
        <p:spPr>
          <a:xfrm>
            <a:off x="325520" y="4576183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D9E2E8-B5A0-7685-86D1-17D4F37EA4CD}"/>
              </a:ext>
            </a:extLst>
          </p:cNvPr>
          <p:cNvSpPr txBox="1"/>
          <p:nvPr/>
        </p:nvSpPr>
        <p:spPr>
          <a:xfrm>
            <a:off x="199875" y="4885369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B96855E-EB03-C197-F5EC-70B6D4FCE858}"/>
              </a:ext>
            </a:extLst>
          </p:cNvPr>
          <p:cNvSpPr/>
          <p:nvPr/>
        </p:nvSpPr>
        <p:spPr>
          <a:xfrm>
            <a:off x="699432" y="4576183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975801E-CB96-547A-C7BD-3F1735B8190A}"/>
              </a:ext>
            </a:extLst>
          </p:cNvPr>
          <p:cNvSpPr txBox="1"/>
          <p:nvPr/>
        </p:nvSpPr>
        <p:spPr>
          <a:xfrm>
            <a:off x="595691" y="4887366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79636E5-55D3-327A-CF7C-4F5E598ED23B}"/>
              </a:ext>
            </a:extLst>
          </p:cNvPr>
          <p:cNvSpPr/>
          <p:nvPr/>
        </p:nvSpPr>
        <p:spPr>
          <a:xfrm>
            <a:off x="1556276" y="4253141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7814DA-51AB-1CB2-79A3-E3BF2C36FF69}"/>
              </a:ext>
            </a:extLst>
          </p:cNvPr>
          <p:cNvSpPr txBox="1"/>
          <p:nvPr/>
        </p:nvSpPr>
        <p:spPr>
          <a:xfrm>
            <a:off x="1695487" y="4040987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B301024-0EA1-41DA-38BC-B66AD6331641}"/>
              </a:ext>
            </a:extLst>
          </p:cNvPr>
          <p:cNvSpPr txBox="1"/>
          <p:nvPr/>
        </p:nvSpPr>
        <p:spPr>
          <a:xfrm>
            <a:off x="1535873" y="4287987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A0F9AF-391E-5E69-B72F-FDCED96CFBE5}"/>
              </a:ext>
            </a:extLst>
          </p:cNvPr>
          <p:cNvSpPr/>
          <p:nvPr/>
        </p:nvSpPr>
        <p:spPr>
          <a:xfrm>
            <a:off x="1791530" y="4541337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1EAF0D5-2D14-9792-9EFF-0F5354856E2C}"/>
              </a:ext>
            </a:extLst>
          </p:cNvPr>
          <p:cNvSpPr txBox="1"/>
          <p:nvPr/>
        </p:nvSpPr>
        <p:spPr>
          <a:xfrm>
            <a:off x="1665885" y="485052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12BDC66-DBF4-C37A-4830-17DFE4C9E6E8}"/>
              </a:ext>
            </a:extLst>
          </p:cNvPr>
          <p:cNvSpPr/>
          <p:nvPr/>
        </p:nvSpPr>
        <p:spPr>
          <a:xfrm>
            <a:off x="2165442" y="4541337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D7A092-1E72-7EC3-4E65-5F9B8771D858}"/>
              </a:ext>
            </a:extLst>
          </p:cNvPr>
          <p:cNvSpPr txBox="1"/>
          <p:nvPr/>
        </p:nvSpPr>
        <p:spPr>
          <a:xfrm>
            <a:off x="2061701" y="4852520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4DEA19E-AB77-32D1-21C3-F15B4D3BF323}"/>
              </a:ext>
            </a:extLst>
          </p:cNvPr>
          <p:cNvCxnSpPr>
            <a:cxnSpLocks/>
            <a:endCxn id="66" idx="2"/>
          </p:cNvCxnSpPr>
          <p:nvPr/>
        </p:nvCxnSpPr>
        <p:spPr>
          <a:xfrm flipV="1">
            <a:off x="648259" y="3810246"/>
            <a:ext cx="806068" cy="411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70C7DEC-1E16-F2F8-E7AB-01E1ED75AD36}"/>
              </a:ext>
            </a:extLst>
          </p:cNvPr>
          <p:cNvCxnSpPr>
            <a:cxnSpLocks/>
            <a:stCxn id="55" idx="0"/>
            <a:endCxn id="66" idx="2"/>
          </p:cNvCxnSpPr>
          <p:nvPr/>
        </p:nvCxnSpPr>
        <p:spPr>
          <a:xfrm flipH="1" flipV="1">
            <a:off x="1454327" y="3810246"/>
            <a:ext cx="618128" cy="442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FBB74125-CF5B-4A14-E31B-9FE4A9B01897}"/>
              </a:ext>
            </a:extLst>
          </p:cNvPr>
          <p:cNvSpPr/>
          <p:nvPr/>
        </p:nvSpPr>
        <p:spPr>
          <a:xfrm>
            <a:off x="948349" y="3522050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A966CE2-5DD7-98D8-AD94-294E149CA565}"/>
              </a:ext>
            </a:extLst>
          </p:cNvPr>
          <p:cNvSpPr txBox="1"/>
          <p:nvPr/>
        </p:nvSpPr>
        <p:spPr>
          <a:xfrm>
            <a:off x="893165" y="3319955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9BE6A74-9DDE-ABA0-124D-ED512BED493C}"/>
              </a:ext>
            </a:extLst>
          </p:cNvPr>
          <p:cNvSpPr txBox="1"/>
          <p:nvPr/>
        </p:nvSpPr>
        <p:spPr>
          <a:xfrm>
            <a:off x="927946" y="3484785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8FE58B4-2B9B-E39E-C336-DEBE78A75693}"/>
              </a:ext>
            </a:extLst>
          </p:cNvPr>
          <p:cNvSpPr/>
          <p:nvPr/>
        </p:nvSpPr>
        <p:spPr>
          <a:xfrm>
            <a:off x="-22194" y="3254498"/>
            <a:ext cx="2822389" cy="2152330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2BB5E22-7EB2-F984-B7ED-5708FE217D21}"/>
              </a:ext>
            </a:extLst>
          </p:cNvPr>
          <p:cNvSpPr/>
          <p:nvPr/>
        </p:nvSpPr>
        <p:spPr>
          <a:xfrm>
            <a:off x="1351033" y="5894059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2E5CBAB-715A-00D0-6D56-1D4D7C832EAC}"/>
              </a:ext>
            </a:extLst>
          </p:cNvPr>
          <p:cNvSpPr txBox="1"/>
          <p:nvPr/>
        </p:nvSpPr>
        <p:spPr>
          <a:xfrm>
            <a:off x="1322226" y="6217007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82D3E21-4370-A766-1982-AB6C7AF09BFB}"/>
              </a:ext>
            </a:extLst>
          </p:cNvPr>
          <p:cNvSpPr txBox="1"/>
          <p:nvPr/>
        </p:nvSpPr>
        <p:spPr>
          <a:xfrm>
            <a:off x="1330630" y="5928905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323E54F-C8F7-3783-AED2-6EE2F4AC8D70}"/>
              </a:ext>
            </a:extLst>
          </p:cNvPr>
          <p:cNvSpPr/>
          <p:nvPr/>
        </p:nvSpPr>
        <p:spPr>
          <a:xfrm>
            <a:off x="1611421" y="5604412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B8520F5-E996-B386-45A4-AA06B0EA6C7B}"/>
              </a:ext>
            </a:extLst>
          </p:cNvPr>
          <p:cNvSpPr txBox="1"/>
          <p:nvPr/>
        </p:nvSpPr>
        <p:spPr>
          <a:xfrm>
            <a:off x="1203706" y="558552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6E689EE-58CC-9863-0FBA-1B1F0A31B78C}"/>
              </a:ext>
            </a:extLst>
          </p:cNvPr>
          <p:cNvSpPr/>
          <p:nvPr/>
        </p:nvSpPr>
        <p:spPr>
          <a:xfrm>
            <a:off x="1915154" y="5605957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EE9A1B0-2652-39A2-912A-F2B205C4B381}"/>
              </a:ext>
            </a:extLst>
          </p:cNvPr>
          <p:cNvSpPr txBox="1"/>
          <p:nvPr/>
        </p:nvSpPr>
        <p:spPr>
          <a:xfrm>
            <a:off x="2064755" y="557041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DB00740-D29A-96BE-429C-7340439F5C69}"/>
              </a:ext>
            </a:extLst>
          </p:cNvPr>
          <p:cNvCxnSpPr>
            <a:cxnSpLocks/>
            <a:endCxn id="71" idx="0"/>
          </p:cNvCxnSpPr>
          <p:nvPr/>
        </p:nvCxnSpPr>
        <p:spPr>
          <a:xfrm>
            <a:off x="543186" y="4884721"/>
            <a:ext cx="1166478" cy="719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D62667E-8D72-427F-7825-5DBE9ED145DF}"/>
              </a:ext>
            </a:extLst>
          </p:cNvPr>
          <p:cNvCxnSpPr>
            <a:cxnSpLocks/>
            <a:stCxn id="54" idx="0"/>
          </p:cNvCxnSpPr>
          <p:nvPr/>
        </p:nvCxnSpPr>
        <p:spPr>
          <a:xfrm>
            <a:off x="822947" y="4887366"/>
            <a:ext cx="1247085" cy="718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56AF29AC-0253-7B00-3497-98FD2BA574D0}"/>
              </a:ext>
            </a:extLst>
          </p:cNvPr>
          <p:cNvSpPr/>
          <p:nvPr/>
        </p:nvSpPr>
        <p:spPr>
          <a:xfrm>
            <a:off x="2808889" y="5647382"/>
            <a:ext cx="910328" cy="33852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F35393D-1DB0-2ED7-1812-1BF4E0F0B668}"/>
              </a:ext>
            </a:extLst>
          </p:cNvPr>
          <p:cNvSpPr txBox="1"/>
          <p:nvPr/>
        </p:nvSpPr>
        <p:spPr>
          <a:xfrm>
            <a:off x="2739294" y="5985905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MLD level</a:t>
            </a:r>
          </a:p>
          <a:p>
            <a:r>
              <a:rPr lang="en-US" sz="800" dirty="0">
                <a:solidFill>
                  <a:schemeClr val="tx1"/>
                </a:solidFill>
              </a:rPr>
              <a:t>Roaming operation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2D321C4-EF5A-06AC-916F-0CBACFE02337}"/>
              </a:ext>
            </a:extLst>
          </p:cNvPr>
          <p:cNvSpPr/>
          <p:nvPr/>
        </p:nvSpPr>
        <p:spPr>
          <a:xfrm>
            <a:off x="3236660" y="4310089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7243ED0-49F9-9E48-72C0-5AB26993EBB3}"/>
              </a:ext>
            </a:extLst>
          </p:cNvPr>
          <p:cNvSpPr txBox="1"/>
          <p:nvPr/>
        </p:nvSpPr>
        <p:spPr>
          <a:xfrm>
            <a:off x="3375871" y="4097935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0257AD7-96B0-6FAD-8A59-6DCB1B093CF3}"/>
              </a:ext>
            </a:extLst>
          </p:cNvPr>
          <p:cNvSpPr txBox="1"/>
          <p:nvPr/>
        </p:nvSpPr>
        <p:spPr>
          <a:xfrm>
            <a:off x="3216257" y="4344935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22301EB-FD39-301B-E6FA-FD5FD2905B1E}"/>
              </a:ext>
            </a:extLst>
          </p:cNvPr>
          <p:cNvSpPr/>
          <p:nvPr/>
        </p:nvSpPr>
        <p:spPr>
          <a:xfrm>
            <a:off x="3471914" y="4598285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0BC04AD-3A83-4C9D-458C-C41985193C81}"/>
              </a:ext>
            </a:extLst>
          </p:cNvPr>
          <p:cNvSpPr txBox="1"/>
          <p:nvPr/>
        </p:nvSpPr>
        <p:spPr>
          <a:xfrm>
            <a:off x="3346269" y="490747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B3EA2-2DA5-CDBC-2118-6C1CAF764BE3}"/>
              </a:ext>
            </a:extLst>
          </p:cNvPr>
          <p:cNvSpPr/>
          <p:nvPr/>
        </p:nvSpPr>
        <p:spPr>
          <a:xfrm>
            <a:off x="3845826" y="4598285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930CB45-4CFC-9A09-91A2-8319C2B18110}"/>
              </a:ext>
            </a:extLst>
          </p:cNvPr>
          <p:cNvSpPr txBox="1"/>
          <p:nvPr/>
        </p:nvSpPr>
        <p:spPr>
          <a:xfrm>
            <a:off x="3742085" y="4909468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539858E-C697-3758-B57F-BAEF23E5EE13}"/>
              </a:ext>
            </a:extLst>
          </p:cNvPr>
          <p:cNvSpPr/>
          <p:nvPr/>
        </p:nvSpPr>
        <p:spPr>
          <a:xfrm>
            <a:off x="4702670" y="427524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02BC2F2-7CF6-EEBA-99A0-D1D07B879C9B}"/>
              </a:ext>
            </a:extLst>
          </p:cNvPr>
          <p:cNvSpPr txBox="1"/>
          <p:nvPr/>
        </p:nvSpPr>
        <p:spPr>
          <a:xfrm>
            <a:off x="4841881" y="4063089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AD8349B-258D-F120-4AE5-91C21F0CA56B}"/>
              </a:ext>
            </a:extLst>
          </p:cNvPr>
          <p:cNvSpPr txBox="1"/>
          <p:nvPr/>
        </p:nvSpPr>
        <p:spPr>
          <a:xfrm>
            <a:off x="4682267" y="4310089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A9FAD01-858F-55B8-8CA8-70C5215F98B3}"/>
              </a:ext>
            </a:extLst>
          </p:cNvPr>
          <p:cNvSpPr/>
          <p:nvPr/>
        </p:nvSpPr>
        <p:spPr>
          <a:xfrm>
            <a:off x="4937924" y="456343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ACACE87-F328-7D02-4BB3-438E7F2D0784}"/>
              </a:ext>
            </a:extLst>
          </p:cNvPr>
          <p:cNvSpPr txBox="1"/>
          <p:nvPr/>
        </p:nvSpPr>
        <p:spPr>
          <a:xfrm>
            <a:off x="4812279" y="487262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1EC6670-87B6-9DB7-BCD4-8D67CD6FE1F6}"/>
              </a:ext>
            </a:extLst>
          </p:cNvPr>
          <p:cNvSpPr/>
          <p:nvPr/>
        </p:nvSpPr>
        <p:spPr>
          <a:xfrm>
            <a:off x="5311836" y="456343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E547800-68A5-855E-E108-F9F0F0A41ACB}"/>
              </a:ext>
            </a:extLst>
          </p:cNvPr>
          <p:cNvSpPr txBox="1"/>
          <p:nvPr/>
        </p:nvSpPr>
        <p:spPr>
          <a:xfrm>
            <a:off x="5208095" y="487462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01489CD-2E06-1E85-3F12-CE31CC008E50}"/>
              </a:ext>
            </a:extLst>
          </p:cNvPr>
          <p:cNvCxnSpPr>
            <a:cxnSpLocks/>
            <a:endCxn id="97" idx="2"/>
          </p:cNvCxnSpPr>
          <p:nvPr/>
        </p:nvCxnSpPr>
        <p:spPr>
          <a:xfrm flipV="1">
            <a:off x="3794653" y="3832348"/>
            <a:ext cx="806068" cy="411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D31A2D9-73F4-44FC-A172-752D6CFCEC35}"/>
              </a:ext>
            </a:extLst>
          </p:cNvPr>
          <p:cNvCxnSpPr>
            <a:cxnSpLocks/>
            <a:stCxn id="86" idx="0"/>
            <a:endCxn id="97" idx="2"/>
          </p:cNvCxnSpPr>
          <p:nvPr/>
        </p:nvCxnSpPr>
        <p:spPr>
          <a:xfrm flipH="1" flipV="1">
            <a:off x="4600721" y="3832348"/>
            <a:ext cx="618128" cy="442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CA5F76BC-F2CE-A016-10B3-2D2801160217}"/>
              </a:ext>
            </a:extLst>
          </p:cNvPr>
          <p:cNvSpPr/>
          <p:nvPr/>
        </p:nvSpPr>
        <p:spPr>
          <a:xfrm>
            <a:off x="4094743" y="3544152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2296474-2884-A679-022D-2F17438D48A4}"/>
              </a:ext>
            </a:extLst>
          </p:cNvPr>
          <p:cNvSpPr txBox="1"/>
          <p:nvPr/>
        </p:nvSpPr>
        <p:spPr>
          <a:xfrm>
            <a:off x="4039559" y="3342057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110D31E-1A6B-7C72-995A-89CC8F748735}"/>
              </a:ext>
            </a:extLst>
          </p:cNvPr>
          <p:cNvSpPr txBox="1"/>
          <p:nvPr/>
        </p:nvSpPr>
        <p:spPr>
          <a:xfrm>
            <a:off x="4074340" y="3506887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16877701-ABF2-E9A2-A385-DC86BB1CFB3A}"/>
              </a:ext>
            </a:extLst>
          </p:cNvPr>
          <p:cNvSpPr/>
          <p:nvPr/>
        </p:nvSpPr>
        <p:spPr>
          <a:xfrm>
            <a:off x="3124200" y="3276600"/>
            <a:ext cx="2822389" cy="2152330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11BA93A-8D04-18FF-2E5D-BB1F0257B22B}"/>
              </a:ext>
            </a:extLst>
          </p:cNvPr>
          <p:cNvSpPr/>
          <p:nvPr/>
        </p:nvSpPr>
        <p:spPr>
          <a:xfrm>
            <a:off x="4535135" y="5916161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7BDF5C8-3C70-4626-F153-D599D1DCB0F9}"/>
              </a:ext>
            </a:extLst>
          </p:cNvPr>
          <p:cNvSpPr txBox="1"/>
          <p:nvPr/>
        </p:nvSpPr>
        <p:spPr>
          <a:xfrm>
            <a:off x="4514162" y="6179102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0A1D2B9-D136-19D8-ABAF-3A2E86740808}"/>
              </a:ext>
            </a:extLst>
          </p:cNvPr>
          <p:cNvSpPr txBox="1"/>
          <p:nvPr/>
        </p:nvSpPr>
        <p:spPr>
          <a:xfrm>
            <a:off x="4514732" y="5951007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2FF5CD5-3D06-E911-0956-41CFD441AD70}"/>
              </a:ext>
            </a:extLst>
          </p:cNvPr>
          <p:cNvSpPr/>
          <p:nvPr/>
        </p:nvSpPr>
        <p:spPr>
          <a:xfrm>
            <a:off x="4795523" y="562651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42EDDD4-EDC0-70E8-1815-5B1186EB9037}"/>
              </a:ext>
            </a:extLst>
          </p:cNvPr>
          <p:cNvSpPr txBox="1"/>
          <p:nvPr/>
        </p:nvSpPr>
        <p:spPr>
          <a:xfrm>
            <a:off x="4387808" y="560762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99AF3AC-C506-AC6D-AD10-9A46DAAE0E84}"/>
              </a:ext>
            </a:extLst>
          </p:cNvPr>
          <p:cNvSpPr/>
          <p:nvPr/>
        </p:nvSpPr>
        <p:spPr>
          <a:xfrm>
            <a:off x="5099256" y="562805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9669CE2-DB9F-D5D1-5591-E2D45DE4B942}"/>
              </a:ext>
            </a:extLst>
          </p:cNvPr>
          <p:cNvSpPr txBox="1"/>
          <p:nvPr/>
        </p:nvSpPr>
        <p:spPr>
          <a:xfrm>
            <a:off x="5248857" y="559251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8140E57-AD1F-62D4-A69C-3C716331222B}"/>
              </a:ext>
            </a:extLst>
          </p:cNvPr>
          <p:cNvCxnSpPr>
            <a:cxnSpLocks/>
            <a:stCxn id="90" idx="0"/>
          </p:cNvCxnSpPr>
          <p:nvPr/>
        </p:nvCxnSpPr>
        <p:spPr>
          <a:xfrm flipH="1">
            <a:off x="4884823" y="4872625"/>
            <a:ext cx="154712" cy="753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Arrow: Right 106">
            <a:extLst>
              <a:ext uri="{FF2B5EF4-FFF2-40B4-BE49-F238E27FC236}">
                <a16:creationId xmlns:a16="http://schemas.microsoft.com/office/drawing/2014/main" id="{1C196347-7731-6A13-143F-3928E12E9BBF}"/>
              </a:ext>
            </a:extLst>
          </p:cNvPr>
          <p:cNvSpPr/>
          <p:nvPr/>
        </p:nvSpPr>
        <p:spPr>
          <a:xfrm>
            <a:off x="5987122" y="5516045"/>
            <a:ext cx="910328" cy="33852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817291F-2BD6-5039-ABB8-2897156A31D1}"/>
              </a:ext>
            </a:extLst>
          </p:cNvPr>
          <p:cNvSpPr txBox="1"/>
          <p:nvPr/>
        </p:nvSpPr>
        <p:spPr>
          <a:xfrm>
            <a:off x="5917527" y="5854568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Link level</a:t>
            </a:r>
          </a:p>
          <a:p>
            <a:r>
              <a:rPr lang="en-US" sz="800" dirty="0">
                <a:solidFill>
                  <a:schemeClr val="tx1"/>
                </a:solidFill>
              </a:rPr>
              <a:t>Roaming operation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4DB27F0-1633-954C-3102-80D20AE17B47}"/>
              </a:ext>
            </a:extLst>
          </p:cNvPr>
          <p:cNvSpPr/>
          <p:nvPr/>
        </p:nvSpPr>
        <p:spPr>
          <a:xfrm>
            <a:off x="6468853" y="4315230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EAAD044-9DA6-DA03-4070-8248B9259EF9}"/>
              </a:ext>
            </a:extLst>
          </p:cNvPr>
          <p:cNvSpPr txBox="1"/>
          <p:nvPr/>
        </p:nvSpPr>
        <p:spPr>
          <a:xfrm>
            <a:off x="6608064" y="4103076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MLD21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8D0B97B-6AFC-893E-6FFA-83E35D9F639D}"/>
              </a:ext>
            </a:extLst>
          </p:cNvPr>
          <p:cNvSpPr txBox="1"/>
          <p:nvPr/>
        </p:nvSpPr>
        <p:spPr>
          <a:xfrm>
            <a:off x="6448450" y="4350076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6C7D8F4-5C76-BD2E-88C1-9F887638ACC4}"/>
              </a:ext>
            </a:extLst>
          </p:cNvPr>
          <p:cNvSpPr/>
          <p:nvPr/>
        </p:nvSpPr>
        <p:spPr>
          <a:xfrm>
            <a:off x="6704107" y="4603426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F0A4163-1D63-4CB0-C472-A418A79E4088}"/>
              </a:ext>
            </a:extLst>
          </p:cNvPr>
          <p:cNvSpPr txBox="1"/>
          <p:nvPr/>
        </p:nvSpPr>
        <p:spPr>
          <a:xfrm>
            <a:off x="6578462" y="491261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3DEF577-719E-CAA1-F867-6060CB9D94B6}"/>
              </a:ext>
            </a:extLst>
          </p:cNvPr>
          <p:cNvSpPr/>
          <p:nvPr/>
        </p:nvSpPr>
        <p:spPr>
          <a:xfrm>
            <a:off x="7078019" y="4603426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A3CC14E-75F4-F1E4-DB68-B27A7966DF44}"/>
              </a:ext>
            </a:extLst>
          </p:cNvPr>
          <p:cNvSpPr txBox="1"/>
          <p:nvPr/>
        </p:nvSpPr>
        <p:spPr>
          <a:xfrm>
            <a:off x="6974278" y="4914609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7F05C310-14EB-D4E5-FEC7-C5AE751FC0CA}"/>
              </a:ext>
            </a:extLst>
          </p:cNvPr>
          <p:cNvSpPr/>
          <p:nvPr/>
        </p:nvSpPr>
        <p:spPr>
          <a:xfrm>
            <a:off x="7934863" y="4280384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1B7B472-C751-2AC2-1A78-281FCB3044C7}"/>
              </a:ext>
            </a:extLst>
          </p:cNvPr>
          <p:cNvSpPr txBox="1"/>
          <p:nvPr/>
        </p:nvSpPr>
        <p:spPr>
          <a:xfrm>
            <a:off x="8074074" y="4068230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MLD22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990E90-D106-E96F-7DA2-6127F227BD50}"/>
              </a:ext>
            </a:extLst>
          </p:cNvPr>
          <p:cNvSpPr txBox="1"/>
          <p:nvPr/>
        </p:nvSpPr>
        <p:spPr>
          <a:xfrm>
            <a:off x="7914460" y="4315230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17CAC72-4FF2-5770-CD89-44C482A64BC0}"/>
              </a:ext>
            </a:extLst>
          </p:cNvPr>
          <p:cNvSpPr/>
          <p:nvPr/>
        </p:nvSpPr>
        <p:spPr>
          <a:xfrm>
            <a:off x="8170117" y="4568580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4F6433C-864E-915A-B4D9-AA45D481040F}"/>
              </a:ext>
            </a:extLst>
          </p:cNvPr>
          <p:cNvSpPr txBox="1"/>
          <p:nvPr/>
        </p:nvSpPr>
        <p:spPr>
          <a:xfrm>
            <a:off x="8044472" y="4877766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7BCA798-90B7-6E8F-B0E1-B0DAB8788FFE}"/>
              </a:ext>
            </a:extLst>
          </p:cNvPr>
          <p:cNvSpPr/>
          <p:nvPr/>
        </p:nvSpPr>
        <p:spPr>
          <a:xfrm>
            <a:off x="8544029" y="4568580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B65A68-70AE-CFA2-4441-07222CA7AF01}"/>
              </a:ext>
            </a:extLst>
          </p:cNvPr>
          <p:cNvSpPr txBox="1"/>
          <p:nvPr/>
        </p:nvSpPr>
        <p:spPr>
          <a:xfrm>
            <a:off x="8440288" y="487976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D2D5ED8-2ED7-8BA3-5146-BB13B8BA5EF4}"/>
              </a:ext>
            </a:extLst>
          </p:cNvPr>
          <p:cNvCxnSpPr>
            <a:cxnSpLocks/>
            <a:endCxn id="127" idx="2"/>
          </p:cNvCxnSpPr>
          <p:nvPr/>
        </p:nvCxnSpPr>
        <p:spPr>
          <a:xfrm flipV="1">
            <a:off x="7026846" y="3837489"/>
            <a:ext cx="806068" cy="411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B395865F-5149-A4F0-B557-5512E628BECE}"/>
              </a:ext>
            </a:extLst>
          </p:cNvPr>
          <p:cNvCxnSpPr>
            <a:cxnSpLocks/>
            <a:stCxn id="116" idx="0"/>
            <a:endCxn id="127" idx="2"/>
          </p:cNvCxnSpPr>
          <p:nvPr/>
        </p:nvCxnSpPr>
        <p:spPr>
          <a:xfrm flipH="1" flipV="1">
            <a:off x="7832914" y="3837489"/>
            <a:ext cx="618128" cy="442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F2C5E29-45AA-B2FF-40FD-58C951F29609}"/>
              </a:ext>
            </a:extLst>
          </p:cNvPr>
          <p:cNvSpPr/>
          <p:nvPr/>
        </p:nvSpPr>
        <p:spPr>
          <a:xfrm>
            <a:off x="7326936" y="354929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E799209-7C06-2AC9-D49C-17D1CFF724B9}"/>
              </a:ext>
            </a:extLst>
          </p:cNvPr>
          <p:cNvSpPr txBox="1"/>
          <p:nvPr/>
        </p:nvSpPr>
        <p:spPr>
          <a:xfrm>
            <a:off x="7271752" y="3347198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MLD2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438FA40C-DAB3-3CDC-D507-8483F3DECF48}"/>
              </a:ext>
            </a:extLst>
          </p:cNvPr>
          <p:cNvSpPr txBox="1"/>
          <p:nvPr/>
        </p:nvSpPr>
        <p:spPr>
          <a:xfrm>
            <a:off x="7306533" y="3512028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4695F06A-CD90-66CE-1E68-6F6E918A09FB}"/>
              </a:ext>
            </a:extLst>
          </p:cNvPr>
          <p:cNvSpPr/>
          <p:nvPr/>
        </p:nvSpPr>
        <p:spPr>
          <a:xfrm>
            <a:off x="6356393" y="3281741"/>
            <a:ext cx="2822389" cy="2152330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C94282F-5392-A898-7BC2-3815CD8E3E7A}"/>
              </a:ext>
            </a:extLst>
          </p:cNvPr>
          <p:cNvSpPr/>
          <p:nvPr/>
        </p:nvSpPr>
        <p:spPr>
          <a:xfrm>
            <a:off x="7729620" y="5921302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A5A1928-9DC1-985E-69FE-A3A2087E66E9}"/>
              </a:ext>
            </a:extLst>
          </p:cNvPr>
          <p:cNvSpPr txBox="1"/>
          <p:nvPr/>
        </p:nvSpPr>
        <p:spPr>
          <a:xfrm>
            <a:off x="7809549" y="6170239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10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0CA6798-51B0-A040-ACEF-222CC45D7018}"/>
              </a:ext>
            </a:extLst>
          </p:cNvPr>
          <p:cNvSpPr txBox="1"/>
          <p:nvPr/>
        </p:nvSpPr>
        <p:spPr>
          <a:xfrm>
            <a:off x="7709217" y="5956148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D042B09-0EAC-64E8-1B85-8C07BEAE012C}"/>
              </a:ext>
            </a:extLst>
          </p:cNvPr>
          <p:cNvSpPr/>
          <p:nvPr/>
        </p:nvSpPr>
        <p:spPr>
          <a:xfrm>
            <a:off x="7990008" y="5631655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1263EDB-9640-B363-73A6-8D4DE540E28C}"/>
              </a:ext>
            </a:extLst>
          </p:cNvPr>
          <p:cNvSpPr txBox="1"/>
          <p:nvPr/>
        </p:nvSpPr>
        <p:spPr>
          <a:xfrm>
            <a:off x="7582293" y="561276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ED80301-BAE9-D39E-B142-BA1F34E8C7F6}"/>
              </a:ext>
            </a:extLst>
          </p:cNvPr>
          <p:cNvSpPr/>
          <p:nvPr/>
        </p:nvSpPr>
        <p:spPr>
          <a:xfrm>
            <a:off x="8293741" y="5633200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7E68000A-ABD9-3DBB-00A2-EA9130B9EA8A}"/>
              </a:ext>
            </a:extLst>
          </p:cNvPr>
          <p:cNvSpPr txBox="1"/>
          <p:nvPr/>
        </p:nvSpPr>
        <p:spPr>
          <a:xfrm>
            <a:off x="8443342" y="559765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A31AD715-42B9-CD51-F4E6-DE8D8C4C68B3}"/>
              </a:ext>
            </a:extLst>
          </p:cNvPr>
          <p:cNvCxnSpPr>
            <a:cxnSpLocks/>
            <a:stCxn id="113" idx="0"/>
          </p:cNvCxnSpPr>
          <p:nvPr/>
        </p:nvCxnSpPr>
        <p:spPr>
          <a:xfrm>
            <a:off x="6805718" y="4912612"/>
            <a:ext cx="1311298" cy="719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048A37EB-7E2E-BC93-747A-F1335DA364BE}"/>
              </a:ext>
            </a:extLst>
          </p:cNvPr>
          <p:cNvCxnSpPr>
            <a:cxnSpLocks/>
            <a:stCxn id="122" idx="0"/>
          </p:cNvCxnSpPr>
          <p:nvPr/>
        </p:nvCxnSpPr>
        <p:spPr>
          <a:xfrm flipH="1">
            <a:off x="8448619" y="4879763"/>
            <a:ext cx="218925" cy="753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A93DDB7-AC5F-5731-2DC5-7BD55931CBEC}"/>
              </a:ext>
            </a:extLst>
          </p:cNvPr>
          <p:cNvCxnSpPr>
            <a:cxnSpLocks/>
          </p:cNvCxnSpPr>
          <p:nvPr/>
        </p:nvCxnSpPr>
        <p:spPr>
          <a:xfrm flipH="1">
            <a:off x="5224489" y="4829634"/>
            <a:ext cx="154712" cy="753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90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Link Level Roaming vs MLD Level Roaming (Cont’d)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0"/>
            <a:ext cx="9144000" cy="5017233"/>
          </a:xfrm>
        </p:spPr>
        <p:txBody>
          <a:bodyPr>
            <a:normAutofit/>
          </a:bodyPr>
          <a:lstStyle/>
          <a:p>
            <a:r>
              <a:rPr lang="en-US" sz="1600" dirty="0"/>
              <a:t>The link level roaming provides smooth data frame exchanges than MLD level roaming.</a:t>
            </a:r>
          </a:p>
          <a:p>
            <a:r>
              <a:rPr lang="en-US" sz="1600" dirty="0"/>
              <a:t>The BA Buffer reordering needs to be in a common place of different MLDs (i.e. roaming AP MLD level).</a:t>
            </a:r>
          </a:p>
          <a:p>
            <a:pPr lvl="1"/>
            <a:r>
              <a:rPr lang="en-US" sz="1600" dirty="0"/>
              <a:t>The AP MLDs affiliated with the roaming AP MLD may be difficult to implement this.</a:t>
            </a:r>
          </a:p>
          <a:p>
            <a:pPr lvl="1"/>
            <a:endParaRPr lang="en-US" sz="1600" dirty="0"/>
          </a:p>
          <a:p>
            <a:r>
              <a:rPr lang="en-US" sz="1600" dirty="0"/>
              <a:t>The link pair at non-AP MLD that associated with APs in different AP MLDs may be NSTR link pair.</a:t>
            </a:r>
          </a:p>
          <a:p>
            <a:pPr lvl="1"/>
            <a:r>
              <a:rPr lang="en-US" sz="1600" dirty="0"/>
              <a:t>It is difficult to do the PPDU alignment in the link pair with the APs in different AP MLDs.</a:t>
            </a:r>
          </a:p>
          <a:p>
            <a:endParaRPr lang="en-US" sz="1600" dirty="0"/>
          </a:p>
          <a:p>
            <a:r>
              <a:rPr lang="en-US" sz="1600" dirty="0"/>
              <a:t>UHR should include MLD level roaming. </a:t>
            </a:r>
          </a:p>
          <a:p>
            <a:r>
              <a:rPr lang="en-US" sz="1600" dirty="0"/>
              <a:t>If the link level roaming is also defined in UHR, </a:t>
            </a:r>
          </a:p>
          <a:p>
            <a:pPr lvl="1"/>
            <a:r>
              <a:rPr lang="en-US" sz="1600" dirty="0"/>
              <a:t>UHR needs to allow a roaming AP MLD to announce the disablement of link-level roaming among the AP MLDs affiliated with the roaming AP MLD.</a:t>
            </a:r>
          </a:p>
          <a:p>
            <a:pPr lvl="1"/>
            <a:r>
              <a:rPr lang="en-US" sz="1600" dirty="0"/>
              <a:t>If a non-AP MLD found that its link pair is NSTR link pair when the link pair associates with two links of two AP MLDs, the non-AP MLD can’t do the link level roaming through the link pair.</a:t>
            </a:r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1730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2068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</p:spTree>
    <p:extLst>
      <p:ext uri="{BB962C8B-B14F-4D97-AF65-F5344CB8AC3E}">
        <p14:creationId xmlns:p14="http://schemas.microsoft.com/office/powerpoint/2010/main" val="242587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Extensible Roaming AP MLD: AID 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0"/>
            <a:ext cx="9144000" cy="5017233"/>
          </a:xfrm>
        </p:spPr>
        <p:txBody>
          <a:bodyPr>
            <a:normAutofit/>
          </a:bodyPr>
          <a:lstStyle/>
          <a:p>
            <a:r>
              <a:rPr lang="en-US" sz="1600" dirty="0"/>
              <a:t>The AID space is 2008.</a:t>
            </a:r>
          </a:p>
          <a:p>
            <a:r>
              <a:rPr lang="en-US" sz="1600" dirty="0"/>
              <a:t>The AID space should not be used at roaming AP MLD level.</a:t>
            </a:r>
          </a:p>
          <a:p>
            <a:endParaRPr lang="en-US" sz="1600" dirty="0"/>
          </a:p>
          <a:p>
            <a:r>
              <a:rPr lang="en-US" sz="1600" dirty="0"/>
              <a:t>The AID is allocated at AP MLD level.</a:t>
            </a:r>
          </a:p>
          <a:p>
            <a:pPr lvl="1"/>
            <a:r>
              <a:rPr lang="en-US" sz="1600" dirty="0"/>
              <a:t>Most AID related features are at AP MLD level and link level.</a:t>
            </a:r>
          </a:p>
          <a:p>
            <a:pPr lvl="1"/>
            <a:r>
              <a:rPr lang="en-US" sz="1600" dirty="0"/>
              <a:t>If a non-AP MLD requires the global identification at roaming AP MLD, the roaming AP MLD can allocate each AP MLD affiliated with it a unique AP MLD RoamingID. The global link identification of a link can be AP MLD RoamingID of the serving AP MLD + AID.</a:t>
            </a:r>
          </a:p>
          <a:p>
            <a:endParaRPr lang="en-US" sz="1600" dirty="0"/>
          </a:p>
          <a:p>
            <a:endParaRPr lang="en-US" sz="16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1730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2068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</p:spTree>
    <p:extLst>
      <p:ext uri="{BB962C8B-B14F-4D97-AF65-F5344CB8AC3E}">
        <p14:creationId xmlns:p14="http://schemas.microsoft.com/office/powerpoint/2010/main" val="3353935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Extensible Roaming AP MLD: Link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0"/>
            <a:ext cx="9144000" cy="5017233"/>
          </a:xfrm>
        </p:spPr>
        <p:txBody>
          <a:bodyPr>
            <a:normAutofit/>
          </a:bodyPr>
          <a:lstStyle/>
          <a:p>
            <a:r>
              <a:rPr lang="en-US" sz="1600" dirty="0"/>
              <a:t>The link space of a MLD is 15.</a:t>
            </a:r>
          </a:p>
          <a:p>
            <a:r>
              <a:rPr lang="en-US" sz="1600" dirty="0"/>
              <a:t>The link space should not be used at roaming AP MLD level.</a:t>
            </a:r>
          </a:p>
          <a:p>
            <a:endParaRPr lang="en-US" sz="1600" dirty="0"/>
          </a:p>
          <a:p>
            <a:r>
              <a:rPr lang="en-US" sz="1600" dirty="0"/>
              <a:t>The link ID is allocated at the AP MLD level.</a:t>
            </a:r>
          </a:p>
          <a:p>
            <a:pPr lvl="1"/>
            <a:r>
              <a:rPr lang="en-US" sz="1600" dirty="0"/>
              <a:t>Most Link ID related features are at AP MLD level. </a:t>
            </a:r>
          </a:p>
          <a:p>
            <a:pPr lvl="1"/>
            <a:r>
              <a:rPr lang="en-US" sz="1600" dirty="0"/>
              <a:t>If a link requires the global identification at roaming AP MLD, the roaming AP MLD can allocate each AP MLD affiliated with it a unique AP MLD RoamingID. The global link identification of a link can be AP MLD RoamingID of the serving AP MLD + Link ID.</a:t>
            </a:r>
          </a:p>
          <a:p>
            <a:endParaRPr lang="en-US" sz="16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1730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2068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</p:spTree>
    <p:extLst>
      <p:ext uri="{BB962C8B-B14F-4D97-AF65-F5344CB8AC3E}">
        <p14:creationId xmlns:p14="http://schemas.microsoft.com/office/powerpoint/2010/main" val="28661315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1214</Words>
  <Application>Microsoft Office PowerPoint</Application>
  <PresentationFormat>On-screen Show (4:3)</PresentationFormat>
  <Paragraphs>252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Smooth Roaming</vt:lpstr>
      <vt:lpstr>Recap: Roaming</vt:lpstr>
      <vt:lpstr>Optional Roaming AP MLD</vt:lpstr>
      <vt:lpstr>Roaming AP MLD</vt:lpstr>
      <vt:lpstr>Roaming AP MLD (Cont’d)</vt:lpstr>
      <vt:lpstr>Link Level Roaming vs MLD Level Roaming</vt:lpstr>
      <vt:lpstr>Link Level Roaming vs MLD Level Roaming (Cont’d)</vt:lpstr>
      <vt:lpstr>Extensible Roaming AP MLD: AID </vt:lpstr>
      <vt:lpstr>Extensible Roaming AP MLD: Link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1990</cp:revision>
  <cp:lastPrinted>1998-02-10T13:28:06Z</cp:lastPrinted>
  <dcterms:created xsi:type="dcterms:W3CDTF">2007-05-21T21:00:37Z</dcterms:created>
  <dcterms:modified xsi:type="dcterms:W3CDTF">2023-02-02T23:08:55Z</dcterms:modified>
  <cp:category>Submission</cp:category>
</cp:coreProperties>
</file>