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11" r:id="rId3"/>
    <p:sldId id="661" r:id="rId4"/>
    <p:sldId id="663" r:id="rId5"/>
    <p:sldId id="662" r:id="rId6"/>
    <p:sldId id="664" r:id="rId7"/>
    <p:sldId id="660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9" autoAdjust="0"/>
    <p:restoredTop sz="94660"/>
  </p:normalViewPr>
  <p:slideViewPr>
    <p:cSldViewPr>
      <p:cViewPr varScale="1">
        <p:scale>
          <a:sx n="67" d="100"/>
          <a:sy n="67" d="100"/>
        </p:scale>
        <p:origin x="1101" y="51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802.11-23/0168r0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Feb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Varying PMKID and SAE password ID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2023-2-2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7573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A method to vary PMKID and SAE password identifier is proposed.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requirement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R1: 11bi shall define a mechanism to prevent an eavesdropper distinguishing whether authentication exchanges between CPE Clients and CPE AP use identical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 credentials 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distinct SAE credentials (where a CPE AP supports multiple SAE credentials).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R2: 11bi shall define a mechanism to prevent an eavesdropper distinguishing whether reassociation exchanges between CPE Clients and CPE APs use identical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PMK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distinct PMK.  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63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PMKID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1214"/>
            <a:ext cx="83058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full association, PMKID is transmitted by the Client in the clear prior every reassociation (until the Client performs another association) to identify the PMK.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12.6.1.1.2 PMKSA: The PMKSA is created by the Authenticator’s SME and Supplicant’s SME when EAP authentication, SAE authentication, FILS authentication, or an OWE exchange completes successfully, or when the PSK is configured.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12.6.1.1.2 PMKSA: The PMKID derived from the KCK during the initial 4-way handshake is not changed during the lifetime of the PMKSA.</a:t>
            </a:r>
            <a:endParaRPr lang="en-US" altLang="zh-CN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short, PMKID exists per tuple &lt;AP, Client, association&gt;. An AP may maintain multiple PMKIDs for different Clients; A Client may maintain multiple PMKIDs for different APs.</a:t>
            </a:r>
          </a:p>
          <a:p>
            <a:pPr lvl="0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21/1697r0 proposed a good method to </a:t>
            </a:r>
            <a:r>
              <a:rPr lang="en-US" altLang="zh-CN" sz="200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 a new PMKID after every reassociation</a:t>
            </a:r>
            <a:r>
              <a:rPr lang="en-US" altLang="zh-CN" sz="2000" b="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(PMK keeps no change), so that it exists per tuple &lt;AP, Client, reassociation&gt;.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altLang="zh-CN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91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SAE password 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SAE password identifier, is used to identify different passwords. By default, a BSS has one SAE password and one SAE password ID. However, it is possible that a BSS maintains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SAE password and SAE password IDs, and even further, each SAE password could have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Clause 12.4.4.2.3: when </a:t>
            </a: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Hash-to-element generation of the password element with ECC groups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used, a password identifier may be used.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Clause 12.4.4.3.3: when direct generation of the password element with FFC groups, a password identifier may be used.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pwd</a:t>
            </a: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-seed = HKDF-Extract ( </a:t>
            </a:r>
            <a:r>
              <a:rPr lang="en-US" altLang="zh-CN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ssid</a:t>
            </a: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  <a:r>
              <a:rPr lang="en-US" altLang="zh-CN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|| </a:t>
            </a:r>
            <a:r>
              <a:rPr lang="en-US" altLang="zh-CN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identifier </a:t>
            </a:r>
            <a:r>
              <a:rPr lang="en-US" altLang="zh-CN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)</a:t>
            </a:r>
            <a:endParaRPr lang="en-US" altLang="zh-CN" sz="16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similar method as deriving PMKID could be considered to derive SAE password ID per tuple &lt;AP, Client, reassociation&gt; using PTK.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altLang="zh-CN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99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PMKID: as proposed by </a:t>
            </a:r>
            <a:r>
              <a:rPr lang="en-US" altLang="zh-CN" sz="2000" b="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21/1697r0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STA and AP generate a new PMKID at each successful (re)association. Each PMKID is derived using the PTK (detail algorithm is TBD).</a:t>
            </a:r>
            <a:endParaRPr lang="en-US" altLang="zh-CN" sz="16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 password ID: 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 and AP generate a new </a:t>
            </a:r>
            <a:r>
              <a:rPr lang="en-US" altLang="zh-CN" sz="2000" b="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 password ID at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each successful (re)association.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altLang="zh-CN" sz="2000" kern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 password ID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derived using the PTK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(detail algorithm is TBD).</a:t>
            </a:r>
            <a:endParaRPr lang="en-US" altLang="zh-CN" sz="2000" b="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altLang="zh-CN" sz="180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4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11bi shall incorporate the proposed method describe in slide 6? </a:t>
            </a:r>
            <a:endParaRPr lang="en-US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14862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P802.11REVme_D2.1</a:t>
            </a:r>
          </a:p>
          <a:p>
            <a:pPr marL="0" indent="0">
              <a:buNone/>
            </a:pPr>
            <a:r>
              <a:rPr lang="en-US" altLang="zh-CN" b="0" dirty="0"/>
              <a:t>[2] 11-21-1848-16-00bi-requirements-document</a:t>
            </a:r>
          </a:p>
          <a:p>
            <a:pPr marL="0" indent="0">
              <a:buNone/>
            </a:pPr>
            <a:r>
              <a:rPr lang="en-US" altLang="zh-CN" b="0" dirty="0"/>
              <a:t>[3] 11-21-1697-00-00bi-mac-privacy-and-pmksa-caching</a:t>
            </a:r>
          </a:p>
          <a:p>
            <a:pPr marL="0" indent="0">
              <a:buNone/>
            </a:pPr>
            <a:r>
              <a:rPr lang="en-US" altLang="zh-CN" b="0" dirty="0"/>
              <a:t>[4] 11-22-0107-02-00bi-initial-privacy-enhancement-requirements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8346</TotalTime>
  <Words>601</Words>
  <Application>Microsoft Office PowerPoint</Application>
  <PresentationFormat>全屏显示(4:3)</PresentationFormat>
  <Paragraphs>66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Malgun Gothic</vt:lpstr>
      <vt:lpstr>Malgun Gothic</vt:lpstr>
      <vt:lpstr>MS PGothic</vt:lpstr>
      <vt:lpstr>Arial</vt:lpstr>
      <vt:lpstr>Courier New</vt:lpstr>
      <vt:lpstr>Times New Roman</vt:lpstr>
      <vt:lpstr>Wingdings</vt:lpstr>
      <vt:lpstr>802-11-Submission</vt:lpstr>
      <vt:lpstr>Varying PMKID and SAE password ID</vt:lpstr>
      <vt:lpstr>Introduction</vt:lpstr>
      <vt:lpstr>Recap: requirement</vt:lpstr>
      <vt:lpstr>Discussion: PMKID</vt:lpstr>
      <vt:lpstr>Discussion: SAE password ID</vt:lpstr>
      <vt:lpstr>Proposal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4730</cp:revision>
  <cp:lastPrinted>2014-11-04T15:04:00Z</cp:lastPrinted>
  <dcterms:created xsi:type="dcterms:W3CDTF">2007-04-17T18:10:00Z</dcterms:created>
  <dcterms:modified xsi:type="dcterms:W3CDTF">2023-02-02T08:10:34Z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