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11" r:id="rId3"/>
    <p:sldId id="661" r:id="rId4"/>
    <p:sldId id="662" r:id="rId5"/>
    <p:sldId id="664" r:id="rId6"/>
    <p:sldId id="663" r:id="rId7"/>
    <p:sldId id="665" r:id="rId8"/>
    <p:sldId id="666" r:id="rId9"/>
    <p:sldId id="660" r:id="rId10"/>
    <p:sldId id="31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67" d="100"/>
          <a:sy n="67" d="100"/>
        </p:scale>
        <p:origin x="1101" y="51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802.11-23/0166r0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Feb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010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Mechanism of simultaneous changes to SN, scrambler seed, PN, AID, and TID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2023-2-2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320941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P802.11REVme_D2.1</a:t>
            </a:r>
          </a:p>
          <a:p>
            <a:pPr marL="0" indent="0">
              <a:buNone/>
            </a:pPr>
            <a:r>
              <a:rPr lang="en-US" altLang="zh-CN" b="0" dirty="0"/>
              <a:t>[2</a:t>
            </a:r>
            <a:r>
              <a:rPr lang="en-US" altLang="zh-CN" b="0"/>
              <a:t>] 11-21-1848-16-00bi-requirements-document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A mechanism is proposed for simultaneous changes to scrambler seed, transmitted SN, transmitted PN, transmitted AID, transmitted TID while a CPE client is associated. 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requirements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R9: 11bi shall define a mechanism for a CPE Client and CPE AP to change the 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transmitted SN and the scrambler seed </a:t>
            </a: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downlink and uplink to uncorrelated new values in Associate STA State 4, without any loss of connection when the OTA MAC address of the CPE Client is changed.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R10: 11bi shall define a mechanism for a CPE Client and CPE AP to change the 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transmitted PN </a:t>
            </a: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downlink and uplink to uncorrelated new values in Associate STA State 4, without any loss of connection when the OTA MAC address of the CPE Client is changed.  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R11: 11bi shall define a mechanism for a CPE Client and CPE AP to change the CPE Client’s 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</a:t>
            </a: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an uncorrelated new value in Associate STA State 4, without any loss of connection when the OTA MAC address of the CPE Client is changed.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R30: 11bi shall define a mechanism for a CPE Client and CPE AP to obfuscate the 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transmitted TID </a:t>
            </a:r>
            <a:r>
              <a:rPr lang="en-US" altLang="zh-CN" sz="16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an uncorrelated new value on downlink and uplink to new values in Associate STA State 4, without any loss of connection.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87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SN and </a:t>
            </a:r>
            <a:r>
              <a:rPr lang="en-US" altLang="zh-CN" kern="1200" dirty="0">
                <a:latin typeface="Arial" panose="020B0604020202020204" pitchFamily="34" charset="0"/>
                <a:cs typeface="Arial" panose="020B0604020202020204" pitchFamily="34" charset="0"/>
              </a:rPr>
              <a:t>scrambler seed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802.11aq and 802.11REVmd clause 12.2.10: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 shall periodically change its MAC address to a random value while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associated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 BSS.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time a MAC address is changed to a new random value, counters in all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spaces used to identify each MSDU or MMPDU shall be reset (see 10.3.2.14.2 (Transmitter requirements)) and the STA shall set the TXVECTOR parameter </a:t>
            </a:r>
            <a:r>
              <a:rPr lang="en-US" altLang="zh-CN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SCRAMBLER_RESET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RESET_SCRAMBLER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next transmitted PPDU.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we reset SN and the scrambler seed in associated case?  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Probably YES, no other change is required so far.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171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PN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802.11REVme clause 12.5.2.3: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 the PN, to obtain a fresh nonzero PN for each MPDU, so that the PN never repeats for the same temporal key.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PN is incremented by a positive number for each MPDU. The PN shall be incremented in steps of 1 for constituent MPDUs of fragmented MSDUs, A-MSDUs, and MMPDUs. For PV0 MPDUs, the PN shall never repeat for a series of encrypted MPDUs using the same temporal key.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PN values sequentially number each MPDU. Each transmitter shall maintain a single PN (48-bit counter) for each PTKSA and GTKSA. 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the spirit of using PN in CCMP/GCMP, PN 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not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reset to 0 unless PTKSA changes. 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solid mapping from the transmitted PN to the ‘true’ PN is required.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73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</a:t>
            </a:r>
            <a:r>
              <a:rPr lang="en-US" altLang="zh-CN" kern="1200" dirty="0">
                <a:latin typeface="Arial" panose="020B0604020202020204" pitchFamily="34" charset="0"/>
                <a:cs typeface="Arial" panose="020B0604020202020204" pitchFamily="34" charset="0"/>
              </a:rPr>
              <a:t>TID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 is used in many places: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 Control field of a data frame header</a:t>
            </a:r>
            <a:endParaRPr lang="en-US" altLang="zh-CN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frames: </a:t>
            </a:r>
            <a:r>
              <a:rPr lang="en-US" altLang="zh-CN" sz="1800" kern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BlockAckReq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800" kern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BlockAck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MU-BAR Trigger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Action frames: ADDBA Request, ADDBA Response, DELBA, Transmit Stream/Category Measurement request and report frames, etc.</a:t>
            </a:r>
            <a:endParaRPr lang="en-US" altLang="zh-CN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Unlike SN, PN and </a:t>
            </a:r>
            <a:r>
              <a:rPr lang="en-US" altLang="zh-CN" sz="1800" b="0" kern="1200" dirty="0">
                <a:latin typeface="Arial" panose="020B0604020202020204" pitchFamily="34" charset="0"/>
                <a:cs typeface="Arial" panose="020B0604020202020204" pitchFamily="34" charset="0"/>
              </a:rPr>
              <a:t>scrambler seed, each value of TID has its unique meaning as defined in the 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specification</a:t>
            </a:r>
            <a:r>
              <a:rPr lang="en-US" altLang="zh-CN" sz="1800" b="0" kern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1800" b="0" kern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 obfuscating TID may be troublesome and does not work well.   </a:t>
            </a: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solid mapping from obfuscated TID to the ‘true’ TID is required.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776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Discussion: </a:t>
            </a:r>
            <a:r>
              <a:rPr lang="en-US" altLang="zh-CN" kern="1200" dirty="0">
                <a:latin typeface="Arial" panose="020B0604020202020204" pitchFamily="34" charset="0"/>
                <a:cs typeface="Arial" panose="020B0604020202020204" pitchFamily="34" charset="0"/>
              </a:rPr>
              <a:t>AID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 is assigned by an AP when a non-AP associates.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 be mapped to the MAC address of the non-AP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v</a:t>
            </a:r>
            <a:r>
              <a:rPr lang="en-US" altLang="zh-CN" sz="18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alue shall be in a valid range (e.g., 1~2007) and conflict values shall be avoided in a BSS.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natural and straightforward to let AP assign a new AID whenever the non-AP changes OTA MAC address, to avoid conflict.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282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1676400"/>
            <a:ext cx="7772400" cy="4495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SN and the scrambler seed whenever the associated non-AP changes OTA MAC address.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AP to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 or preassign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new AID whenever the associated non-AP changes OTA MAC address.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following method to </a:t>
            </a:r>
            <a:r>
              <a:rPr lang="en-US" altLang="zh-CN" sz="20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obfuscate</a:t>
            </a:r>
            <a:r>
              <a:rPr lang="en-US" altLang="zh-CN" sz="2000" b="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PN and TID: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and AP compute locally a common random number (RN) using the new OTA MAC address and derive OTA_TID and OTA_PN: 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 = Hash (OTA_MAC || IV), IV is a key derived from PTK.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OTA_TID = TID ⊕ RN</a:t>
            </a:r>
            <a:r>
              <a:rPr lang="en-US" altLang="zh-CN" sz="7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(0,3)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OTA_PN = PN ⊕ RN</a:t>
            </a:r>
            <a:r>
              <a:rPr lang="en-US" altLang="zh-CN" sz="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(4,52)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8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nature, the ‘true’ TID and PN could be recovered by the receiver using the simple exclusive OR (⊕) algorithm with the correct RN.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3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11bi should incorporate the proposed method describe in slide 8? </a:t>
            </a:r>
            <a:endParaRPr lang="en-US" sz="1800" dirty="0"/>
          </a:p>
          <a:p>
            <a:pPr lvl="1"/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1486283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8334</TotalTime>
  <Words>958</Words>
  <Application>Microsoft Office PowerPoint</Application>
  <PresentationFormat>全屏显示(4:3)</PresentationFormat>
  <Paragraphs>88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Malgun Gothic</vt:lpstr>
      <vt:lpstr>Malgun Gothic</vt:lpstr>
      <vt:lpstr>MS PGothic</vt:lpstr>
      <vt:lpstr>Arial</vt:lpstr>
      <vt:lpstr>Courier New</vt:lpstr>
      <vt:lpstr>Times New Roman</vt:lpstr>
      <vt:lpstr>Wingdings</vt:lpstr>
      <vt:lpstr>802-11-Submission</vt:lpstr>
      <vt:lpstr>Mechanism of simultaneous changes to SN, scrambler seed, PN, AID, and TID</vt:lpstr>
      <vt:lpstr>Introduction</vt:lpstr>
      <vt:lpstr>Recap: requirements</vt:lpstr>
      <vt:lpstr>Discussion: SN and scrambler seed</vt:lpstr>
      <vt:lpstr>Discussion: PN</vt:lpstr>
      <vt:lpstr>Discussion: TID</vt:lpstr>
      <vt:lpstr>Discussion: AID</vt:lpstr>
      <vt:lpstr>Proposal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4752</cp:revision>
  <cp:lastPrinted>2014-11-04T15:04:00Z</cp:lastPrinted>
  <dcterms:created xsi:type="dcterms:W3CDTF">2007-04-17T18:10:00Z</dcterms:created>
  <dcterms:modified xsi:type="dcterms:W3CDTF">2023-02-02T08:04:57Z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