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618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70" d="100"/>
          <a:sy n="70" d="100"/>
        </p:scale>
        <p:origin x="96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802.11-23/0158r0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802.11-23/0158r0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802.11-23/0158r0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Motions &amp; Straw Polls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Votes and Responses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1F19B5F-ADB1-F0A5-7654-98677E0D1C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876433"/>
              </p:ext>
            </p:extLst>
          </p:nvPr>
        </p:nvGraphicFramePr>
        <p:xfrm>
          <a:off x="457200" y="1981200"/>
          <a:ext cx="11277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9200">
                  <a:extLst>
                    <a:ext uri="{9D8B030D-6E8A-4147-A177-3AD203B41FA5}">
                      <a16:colId xmlns:a16="http://schemas.microsoft.com/office/drawing/2014/main" val="1862056793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1826399383"/>
                    </a:ext>
                  </a:extLst>
                </a:gridCol>
                <a:gridCol w="3759200">
                  <a:extLst>
                    <a:ext uri="{9D8B030D-6E8A-4147-A177-3AD203B41FA5}">
                      <a16:colId xmlns:a16="http://schemas.microsoft.com/office/drawing/2014/main" val="2261851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Meeting Type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Vote on a Motion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Respond to a Straw Poll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97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Ad-Hoc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Motions not possible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94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Standing Committee (SC)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Technical Interest Group</a:t>
                      </a:r>
                      <a:r>
                        <a:rPr lang="en-GB" sz="2000" dirty="0"/>
                        <a:t> (TIG)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8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Study Group (SG)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648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Task Group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802.11 voting members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079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SC/TIG/SG/TG Teleconference (outside of main meeting)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Only possible with 10 days approval from WG chair, using the rules for that meeting type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Everyone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06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116</Words>
  <Application>Microsoft Office PowerPoint</Application>
  <PresentationFormat>Widescreen</PresentationFormat>
  <Paragraphs>35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Office Theme</vt:lpstr>
      <vt:lpstr>Document</vt:lpstr>
      <vt:lpstr>Motions &amp; Straw Polls</vt:lpstr>
      <vt:lpstr>Votes and Responses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1391</cp:revision>
  <cp:lastPrinted>1601-01-01T00:00:00Z</cp:lastPrinted>
  <dcterms:created xsi:type="dcterms:W3CDTF">2018-05-10T16:45:22Z</dcterms:created>
  <dcterms:modified xsi:type="dcterms:W3CDTF">2023-01-27T13:25:33Z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