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332" r:id="rId3"/>
    <p:sldId id="395" r:id="rId4"/>
    <p:sldId id="260" r:id="rId5"/>
    <p:sldId id="261" r:id="rId6"/>
    <p:sldId id="262" r:id="rId7"/>
    <p:sldId id="263" r:id="rId8"/>
    <p:sldId id="283" r:id="rId9"/>
    <p:sldId id="284" r:id="rId10"/>
    <p:sldId id="287" r:id="rId11"/>
    <p:sldId id="288" r:id="rId12"/>
    <p:sldId id="289" r:id="rId13"/>
    <p:sldId id="2377" r:id="rId14"/>
    <p:sldId id="2386" r:id="rId15"/>
    <p:sldId id="2387" r:id="rId16"/>
    <p:sldId id="2385"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5D9C1A-A3E1-4F29-AF0C-E50FC9F1F009}" v="1" dt="2023-02-13T14:13:58.5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6A5D9C1A-A3E1-4F29-AF0C-E50FC9F1F009}"/>
    <pc:docChg chg="modSld modMainMaster">
      <pc:chgData name="Xiaofei Wang" userId="6e1836d3-2ed9-4ae5-8700-9029b71c19c7" providerId="ADAL" clId="{6A5D9C1A-A3E1-4F29-AF0C-E50FC9F1F009}" dt="2023-02-13T14:17:35.716" v="170" actId="404"/>
      <pc:docMkLst>
        <pc:docMk/>
      </pc:docMkLst>
      <pc:sldChg chg="modSp mod">
        <pc:chgData name="Xiaofei Wang" userId="6e1836d3-2ed9-4ae5-8700-9029b71c19c7" providerId="ADAL" clId="{6A5D9C1A-A3E1-4F29-AF0C-E50FC9F1F009}" dt="2023-02-13T14:15:12.353" v="148" actId="20577"/>
        <pc:sldMkLst>
          <pc:docMk/>
          <pc:sldMk cId="0" sldId="395"/>
        </pc:sldMkLst>
        <pc:spChg chg="mod">
          <ac:chgData name="Xiaofei Wang" userId="6e1836d3-2ed9-4ae5-8700-9029b71c19c7" providerId="ADAL" clId="{6A5D9C1A-A3E1-4F29-AF0C-E50FC9F1F009}" dt="2023-02-13T14:15:12.353" v="148" actId="20577"/>
          <ac:spMkLst>
            <pc:docMk/>
            <pc:sldMk cId="0" sldId="395"/>
            <ac:spMk id="19463" creationId="{014A845C-CDC6-4811-8948-EAB07A9434A5}"/>
          </ac:spMkLst>
        </pc:spChg>
      </pc:sldChg>
      <pc:sldChg chg="modSp mod">
        <pc:chgData name="Xiaofei Wang" userId="6e1836d3-2ed9-4ae5-8700-9029b71c19c7" providerId="ADAL" clId="{6A5D9C1A-A3E1-4F29-AF0C-E50FC9F1F009}" dt="2023-02-13T14:17:13.697" v="165" actId="20577"/>
        <pc:sldMkLst>
          <pc:docMk/>
          <pc:sldMk cId="2796803295" sldId="2385"/>
        </pc:sldMkLst>
        <pc:spChg chg="mod">
          <ac:chgData name="Xiaofei Wang" userId="6e1836d3-2ed9-4ae5-8700-9029b71c19c7" providerId="ADAL" clId="{6A5D9C1A-A3E1-4F29-AF0C-E50FC9F1F009}" dt="2023-02-13T14:17:13.697" v="165" actId="20577"/>
          <ac:spMkLst>
            <pc:docMk/>
            <pc:sldMk cId="2796803295" sldId="2385"/>
            <ac:spMk id="3" creationId="{00000000-0000-0000-0000-000000000000}"/>
          </ac:spMkLst>
        </pc:spChg>
      </pc:sldChg>
      <pc:sldChg chg="modSp mod">
        <pc:chgData name="Xiaofei Wang" userId="6e1836d3-2ed9-4ae5-8700-9029b71c19c7" providerId="ADAL" clId="{6A5D9C1A-A3E1-4F29-AF0C-E50FC9F1F009}" dt="2023-02-13T14:17:35.716" v="170" actId="404"/>
        <pc:sldMkLst>
          <pc:docMk/>
          <pc:sldMk cId="3203800803" sldId="2386"/>
        </pc:sldMkLst>
        <pc:spChg chg="mod">
          <ac:chgData name="Xiaofei Wang" userId="6e1836d3-2ed9-4ae5-8700-9029b71c19c7" providerId="ADAL" clId="{6A5D9C1A-A3E1-4F29-AF0C-E50FC9F1F009}" dt="2023-02-13T14:17:35.716" v="170" actId="404"/>
          <ac:spMkLst>
            <pc:docMk/>
            <pc:sldMk cId="3203800803" sldId="2386"/>
            <ac:spMk id="3" creationId="{00000000-0000-0000-0000-000000000000}"/>
          </ac:spMkLst>
        </pc:spChg>
      </pc:sldChg>
      <pc:sldMasterChg chg="modSp">
        <pc:chgData name="Xiaofei Wang" userId="6e1836d3-2ed9-4ae5-8700-9029b71c19c7" providerId="ADAL" clId="{6A5D9C1A-A3E1-4F29-AF0C-E50FC9F1F009}" dt="2023-02-13T14:13:58.517" v="0"/>
        <pc:sldMasterMkLst>
          <pc:docMk/>
          <pc:sldMasterMk cId="0" sldId="2147483648"/>
        </pc:sldMasterMkLst>
        <pc:spChg chg="mod">
          <ac:chgData name="Xiaofei Wang" userId="6e1836d3-2ed9-4ae5-8700-9029b71c19c7" providerId="ADAL" clId="{6A5D9C1A-A3E1-4F29-AF0C-E50FC9F1F009}" dt="2023-02-13T14:13:58.517"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2/13/2023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February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February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February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February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802.11-23/0157r1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Feb 13, 2023 Teleconference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2023-02-10</a:t>
            </a:r>
          </a:p>
        </p:txBody>
      </p:sp>
      <p:sp>
        <p:nvSpPr>
          <p:cNvPr id="6" name="Date Placeholder 3"/>
          <p:cNvSpPr>
            <a:spLocks noGrp="1"/>
          </p:cNvSpPr>
          <p:nvPr>
            <p:ph type="dt" idx="10"/>
          </p:nvPr>
        </p:nvSpPr>
        <p:spPr/>
        <p:txBody>
          <a:bodyPr/>
          <a:lstStyle/>
          <a:p>
            <a:r>
              <a:rPr lang="en-US" dirty="0"/>
              <a:t>February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746919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for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address the group for the first time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a:t>February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a:xfrm>
            <a:off x="914401" y="1754186"/>
            <a:ext cx="10361084" cy="4570414"/>
          </a:xfrm>
        </p:spPr>
        <p:txBody>
          <a:bodyPr/>
          <a:lstStyle/>
          <a:p>
            <a:pPr marL="857250" lvl="1" indent="-457200">
              <a:buFont typeface="Arial" panose="020B0604020202020204" pitchFamily="34" charset="0"/>
              <a:buChar char="•"/>
              <a:defRPr/>
            </a:pPr>
            <a:r>
              <a:rPr lang="en-US" altLang="en-US" sz="2800" dirty="0"/>
              <a:t>11-23/201r0:</a:t>
            </a:r>
            <a:r>
              <a:rPr lang="en-US" altLang="en-US" sz="2800" b="1" dirty="0"/>
              <a:t> </a:t>
            </a:r>
            <a:r>
              <a:rPr lang="en-US" sz="2800" b="1" dirty="0"/>
              <a:t>AIML-based Multi-AP Coordination Use Case</a:t>
            </a:r>
            <a:r>
              <a:rPr lang="en-US" altLang="en-US" sz="2800" dirty="0"/>
              <a:t>, </a:t>
            </a:r>
            <a:r>
              <a:rPr lang="en-US" sz="2800" dirty="0"/>
              <a:t>Szymon Szott </a:t>
            </a:r>
            <a:r>
              <a:rPr lang="en-US" altLang="en-US" sz="2800" dirty="0"/>
              <a:t>(AGH University)</a:t>
            </a:r>
          </a:p>
          <a:p>
            <a:pPr marL="857250" lvl="1" indent="-457200">
              <a:buFont typeface="Arial" panose="020B0604020202020204" pitchFamily="34" charset="0"/>
              <a:buChar char="•"/>
              <a:defRPr/>
            </a:pPr>
            <a:endParaRPr lang="en-US" altLang="en-US" b="1" dirty="0"/>
          </a:p>
          <a:p>
            <a:pPr marL="857250" lvl="1" indent="-457200">
              <a:buFont typeface="Arial" panose="020B0604020202020204" pitchFamily="34" charset="0"/>
              <a:buChar char="•"/>
              <a:defRPr/>
            </a:pPr>
            <a:r>
              <a:rPr lang="en-US" altLang="en-US" sz="2800" dirty="0"/>
              <a:t>11-23/217r0:</a:t>
            </a:r>
            <a:r>
              <a:rPr lang="en-US" altLang="en-US" sz="2800" b="1" dirty="0"/>
              <a:t> </a:t>
            </a:r>
            <a:r>
              <a:rPr lang="en-US" sz="2800" b="1" dirty="0"/>
              <a:t>Proposed IEEE 802.11 AIML TIG Technical Report Text for the Subcarrier Grouping Use Case</a:t>
            </a:r>
            <a:r>
              <a:rPr lang="en-US" sz="2800" dirty="0"/>
              <a:t>, Eunsung Jeon (Samsung)</a:t>
            </a:r>
            <a:r>
              <a:rPr lang="en-US" altLang="en-US" sz="2800" dirty="0"/>
              <a:t> </a:t>
            </a:r>
          </a:p>
          <a:p>
            <a:pPr marL="857250" lvl="1" indent="-457200">
              <a:buFont typeface="Arial" panose="020B0604020202020204" pitchFamily="34" charset="0"/>
              <a:buChar char="•"/>
              <a:defRPr/>
            </a:pPr>
            <a:endParaRPr lang="en-US" altLang="en-US" dirty="0"/>
          </a:p>
          <a:p>
            <a:pPr marL="857250" lvl="1" indent="-457200">
              <a:buFont typeface="Arial" panose="020B0604020202020204" pitchFamily="34" charset="0"/>
              <a:buChar char="•"/>
              <a:defRPr/>
            </a:pPr>
            <a:r>
              <a:rPr lang="en-US" altLang="en-US" sz="2800" dirty="0"/>
              <a:t>11-23/218r0: </a:t>
            </a:r>
            <a:r>
              <a:rPr lang="en-US" altLang="en-US" sz="2800" b="1" dirty="0"/>
              <a:t>AIML methodology for dynamic spectrum sharing and coexistence</a:t>
            </a:r>
            <a:r>
              <a:rPr lang="en-US" altLang="en-US" sz="2800" dirty="0"/>
              <a:t>, Marco Hernandez (YRP-IAI, Japan; CWC Oulu Univ, Finland)</a:t>
            </a:r>
          </a:p>
          <a:p>
            <a:pPr marL="857250" lvl="1" indent="-457200">
              <a:buFont typeface="Arial" panose="020B0604020202020204" pitchFamily="34" charset="0"/>
              <a:buChar char="•"/>
              <a:defRPr/>
            </a:pPr>
            <a:endParaRPr lang="en-US" altLang="en-US" sz="2800" dirty="0"/>
          </a:p>
          <a:p>
            <a:pPr marL="400050" lvl="1" indent="0">
              <a:defRPr/>
            </a:pPr>
            <a:endParaRPr lang="en-US" altLang="en-US" sz="2800" b="1"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a:t>February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3203800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 Reminders</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90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February 27, 2023: 10 am – 11:30 am ET</a:t>
            </a:r>
          </a:p>
          <a:p>
            <a:pPr marL="800100" lvl="1" indent="-342900">
              <a:spcBef>
                <a:spcPts val="300"/>
              </a:spcBef>
              <a:buFont typeface="Arial" panose="020B0604020202020204" pitchFamily="34" charset="0"/>
              <a:buChar char="•"/>
            </a:pPr>
            <a:endParaRPr lang="en-US" altLang="en-US" sz="1050" dirty="0"/>
          </a:p>
          <a:p>
            <a:pPr marL="800100" lvl="1" indent="-342900">
              <a:spcBef>
                <a:spcPts val="300"/>
              </a:spcBef>
              <a:buFont typeface="Arial" panose="020B0604020202020204" pitchFamily="34" charset="0"/>
              <a:buChar char="•"/>
            </a:pPr>
            <a:endParaRPr lang="en-US" altLang="en-US" sz="1050" dirty="0"/>
          </a:p>
          <a:p>
            <a:pPr marL="457200" lvl="1" indent="0">
              <a:spcBef>
                <a:spcPts val="300"/>
              </a:spcBef>
            </a:pPr>
            <a:endParaRPr lang="en-US" altLang="en-US" sz="1050" dirty="0"/>
          </a:p>
          <a:p>
            <a:pPr>
              <a:spcBef>
                <a:spcPts val="300"/>
              </a:spcBef>
            </a:pPr>
            <a:r>
              <a:rPr lang="en-US" altLang="en-US" dirty="0"/>
              <a:t>Call for contributions:</a:t>
            </a:r>
          </a:p>
          <a:p>
            <a:pPr marL="800100" lvl="1" indent="-342900">
              <a:spcBef>
                <a:spcPts val="300"/>
              </a:spcBef>
              <a:buFont typeface="Arial" panose="020B0604020202020204" pitchFamily="34" charset="0"/>
              <a:buChar char="•"/>
            </a:pPr>
            <a:r>
              <a:rPr lang="en-US" sz="1800" dirty="0">
                <a:effectLst/>
                <a:latin typeface="Calibri" panose="020F0502020204030204" pitchFamily="34" charset="0"/>
                <a:ea typeface="DengXian" panose="02010600030101010101" pitchFamily="2" charset="-122"/>
              </a:rPr>
              <a:t>Please let me know if you would like to present any contributions during the next teleconference by </a:t>
            </a:r>
            <a:r>
              <a:rPr lang="en-US" sz="1800" dirty="0" err="1">
                <a:effectLst/>
                <a:highlight>
                  <a:srgbClr val="FFFF00"/>
                </a:highlight>
                <a:latin typeface="Calibri" panose="020F0502020204030204" pitchFamily="34" charset="0"/>
                <a:ea typeface="DengXian" panose="02010600030101010101" pitchFamily="2" charset="-122"/>
              </a:rPr>
              <a:t>by</a:t>
            </a:r>
            <a:r>
              <a:rPr lang="en-US" sz="1800" dirty="0">
                <a:effectLst/>
                <a:highlight>
                  <a:srgbClr val="FFFF00"/>
                </a:highlight>
                <a:latin typeface="Calibri" panose="020F0502020204030204" pitchFamily="34" charset="0"/>
                <a:ea typeface="DengXian" panose="02010600030101010101" pitchFamily="2" charset="-122"/>
              </a:rPr>
              <a:t> </a:t>
            </a:r>
            <a:r>
              <a:rPr lang="en-US" sz="1800" dirty="0" err="1">
                <a:effectLst/>
                <a:highlight>
                  <a:srgbClr val="FFFF00"/>
                </a:highlight>
                <a:latin typeface="Calibri" panose="020F0502020204030204" pitchFamily="34" charset="0"/>
                <a:ea typeface="DengXian" panose="02010600030101010101" pitchFamily="2" charset="-122"/>
              </a:rPr>
              <a:t>CoB</a:t>
            </a:r>
            <a:r>
              <a:rPr lang="en-US" sz="1800" dirty="0">
                <a:effectLst/>
                <a:highlight>
                  <a:srgbClr val="FFFF00"/>
                </a:highlight>
                <a:latin typeface="Calibri" panose="020F0502020204030204" pitchFamily="34" charset="0"/>
                <a:ea typeface="DengXian" panose="02010600030101010101" pitchFamily="2" charset="-122"/>
              </a:rPr>
              <a:t> on </a:t>
            </a:r>
            <a:r>
              <a:rPr lang="en-US" sz="1800" dirty="0">
                <a:highlight>
                  <a:srgbClr val="FFFF00"/>
                </a:highlight>
                <a:latin typeface="Calibri" panose="020F0502020204030204" pitchFamily="34" charset="0"/>
                <a:ea typeface="DengXian" panose="02010600030101010101" pitchFamily="2" charset="-122"/>
              </a:rPr>
              <a:t>Feb 22</a:t>
            </a:r>
            <a:r>
              <a:rPr lang="en-US" sz="1800" baseline="30000" dirty="0">
                <a:highlight>
                  <a:srgbClr val="FFFF00"/>
                </a:highlight>
                <a:latin typeface="Calibri" panose="020F0502020204030204" pitchFamily="34" charset="0"/>
                <a:ea typeface="DengXian" panose="02010600030101010101" pitchFamily="2" charset="-122"/>
              </a:rPr>
              <a:t>nd</a:t>
            </a:r>
            <a:endParaRPr lang="en-US" sz="1800" baseline="30000" dirty="0">
              <a:effectLst/>
              <a:highlight>
                <a:srgbClr val="FFFF00"/>
              </a:highlight>
              <a:latin typeface="Calibri" panose="020F0502020204030204" pitchFamily="34" charset="0"/>
              <a:ea typeface="DengXian" panose="02010600030101010101" pitchFamily="2" charset="-122"/>
            </a:endParaRP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2023</a:t>
            </a:r>
            <a:endParaRPr lang="en-GB" dirty="0"/>
          </a:p>
        </p:txBody>
      </p:sp>
    </p:spTree>
    <p:extLst>
      <p:ext uri="{BB962C8B-B14F-4D97-AF65-F5344CB8AC3E}">
        <p14:creationId xmlns:p14="http://schemas.microsoft.com/office/powerpoint/2010/main" val="41313759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March Meeting Reminders</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900" dirty="0"/>
          </a:p>
          <a:p>
            <a:pPr>
              <a:spcBef>
                <a:spcPts val="300"/>
              </a:spcBef>
            </a:pPr>
            <a:r>
              <a:rPr lang="en-US" altLang="en-US" dirty="0"/>
              <a:t>March Meeting Plan</a:t>
            </a:r>
          </a:p>
          <a:p>
            <a:pPr marL="800100" lvl="1" indent="-342900">
              <a:spcBef>
                <a:spcPts val="300"/>
              </a:spcBef>
              <a:buFont typeface="Arial" panose="020B0604020202020204" pitchFamily="34" charset="0"/>
              <a:buChar char="•"/>
            </a:pPr>
            <a:r>
              <a:rPr lang="en-US" altLang="en-US" dirty="0"/>
              <a:t>3 slots: operating in ET</a:t>
            </a:r>
          </a:p>
          <a:p>
            <a:pPr marL="1200150" lvl="2" indent="-342900">
              <a:spcBef>
                <a:spcPts val="300"/>
              </a:spcBef>
              <a:buFont typeface="Arial" panose="020B0604020202020204" pitchFamily="34" charset="0"/>
              <a:buChar char="•"/>
            </a:pPr>
            <a:r>
              <a:rPr lang="en-US" altLang="en-US" dirty="0"/>
              <a:t>Monday March 13: 		PM1</a:t>
            </a:r>
          </a:p>
          <a:p>
            <a:pPr marL="1200150" lvl="2" indent="-342900">
              <a:spcBef>
                <a:spcPts val="300"/>
              </a:spcBef>
              <a:buFont typeface="Arial" panose="020B0604020202020204" pitchFamily="34" charset="0"/>
              <a:buChar char="•"/>
            </a:pPr>
            <a:r>
              <a:rPr lang="en-US" altLang="en-US" dirty="0"/>
              <a:t>Wednesday March 15: 	AM1</a:t>
            </a:r>
          </a:p>
          <a:p>
            <a:pPr marL="1200150" lvl="2" indent="-342900">
              <a:spcBef>
                <a:spcPts val="300"/>
              </a:spcBef>
              <a:buFont typeface="Arial" panose="020B0604020202020204" pitchFamily="34" charset="0"/>
              <a:buChar char="•"/>
            </a:pPr>
            <a:r>
              <a:rPr lang="en-US" altLang="en-US" dirty="0"/>
              <a:t>Thursday March 16: 		AM1</a:t>
            </a:r>
          </a:p>
          <a:p>
            <a:pPr marL="800100" lvl="1" indent="-342900">
              <a:spcBef>
                <a:spcPts val="300"/>
              </a:spcBef>
              <a:buFont typeface="Arial" panose="020B0604020202020204" pitchFamily="34" charset="0"/>
              <a:buChar char="•"/>
            </a:pPr>
            <a:r>
              <a:rPr lang="en-US" altLang="en-US" dirty="0"/>
              <a:t>Expect to discuss AIML TIG next step during the </a:t>
            </a:r>
            <a:r>
              <a:rPr lang="en-US" altLang="en-US" dirty="0">
                <a:highlight>
                  <a:srgbClr val="FFFF00"/>
                </a:highlight>
              </a:rPr>
              <a:t>first session in March 2023</a:t>
            </a:r>
          </a:p>
          <a:p>
            <a:pPr marL="1200150" lvl="2" indent="-342900">
              <a:spcBef>
                <a:spcPts val="300"/>
              </a:spcBef>
              <a:buFont typeface="Arial" panose="020B0604020202020204" pitchFamily="34" charset="0"/>
              <a:buChar char="•"/>
            </a:pPr>
            <a:r>
              <a:rPr lang="en-US" altLang="en-US" dirty="0">
                <a:highlight>
                  <a:srgbClr val="FFFF00"/>
                </a:highlight>
              </a:rPr>
              <a:t>If consensus can be reached, then a decision may be made in the same session</a:t>
            </a:r>
          </a:p>
          <a:p>
            <a:pPr marL="1200150" lvl="2" indent="-342900">
              <a:spcBef>
                <a:spcPts val="300"/>
              </a:spcBef>
              <a:buFont typeface="Arial" panose="020B0604020202020204" pitchFamily="34" charset="0"/>
              <a:buChar char="•"/>
            </a:pPr>
            <a:r>
              <a:rPr lang="en-US" altLang="en-US" dirty="0">
                <a:highlight>
                  <a:srgbClr val="FFFF00"/>
                </a:highlight>
              </a:rPr>
              <a:t>If not, a decision likely will be made during the second session</a:t>
            </a:r>
          </a:p>
          <a:p>
            <a:pPr marL="457200" lvl="1" indent="0">
              <a:spcBef>
                <a:spcPts val="300"/>
              </a:spcBef>
            </a:pPr>
            <a:endParaRPr lang="en-US" altLang="en-US" sz="1050" dirty="0"/>
          </a:p>
          <a:p>
            <a:pPr marL="457200" lvl="1" indent="0">
              <a:spcBef>
                <a:spcPts val="300"/>
              </a:spcBef>
            </a:pPr>
            <a:endParaRPr lang="en-US" altLang="en-US" sz="1050" dirty="0"/>
          </a:p>
          <a:p>
            <a:pPr>
              <a:spcBef>
                <a:spcPts val="300"/>
              </a:spcBef>
            </a:pPr>
            <a:r>
              <a:rPr lang="en-US" altLang="en-US" dirty="0"/>
              <a:t>Call for contributions:</a:t>
            </a:r>
          </a:p>
          <a:p>
            <a:pPr marL="800100" lvl="1" indent="-342900">
              <a:spcBef>
                <a:spcPts val="300"/>
              </a:spcBef>
              <a:buFont typeface="Arial" panose="020B0604020202020204" pitchFamily="34" charset="0"/>
              <a:buChar char="•"/>
            </a:pPr>
            <a:r>
              <a:rPr lang="en-US" sz="1800" dirty="0">
                <a:effectLst/>
                <a:latin typeface="Calibri" panose="020F0502020204030204" pitchFamily="34" charset="0"/>
                <a:ea typeface="DengXian" panose="02010600030101010101" pitchFamily="2" charset="-122"/>
              </a:rPr>
              <a:t>Please let me know if you would like to present any contributions during the March 2023 Interim </a:t>
            </a:r>
            <a:r>
              <a:rPr lang="en-US" sz="1800" dirty="0">
                <a:effectLst/>
                <a:highlight>
                  <a:srgbClr val="FFFF00"/>
                </a:highlight>
                <a:latin typeface="Calibri" panose="020F0502020204030204" pitchFamily="34" charset="0"/>
                <a:ea typeface="DengXian" panose="02010600030101010101" pitchFamily="2" charset="-122"/>
              </a:rPr>
              <a:t>by </a:t>
            </a:r>
            <a:r>
              <a:rPr lang="en-US" sz="1800" dirty="0" err="1">
                <a:effectLst/>
                <a:highlight>
                  <a:srgbClr val="FFFF00"/>
                </a:highlight>
                <a:latin typeface="Calibri" panose="020F0502020204030204" pitchFamily="34" charset="0"/>
                <a:ea typeface="DengXian" panose="02010600030101010101" pitchFamily="2" charset="-122"/>
              </a:rPr>
              <a:t>CoB</a:t>
            </a:r>
            <a:r>
              <a:rPr lang="en-US" sz="1800" dirty="0">
                <a:effectLst/>
                <a:highlight>
                  <a:srgbClr val="FFFF00"/>
                </a:highlight>
                <a:latin typeface="Calibri" panose="020F0502020204030204" pitchFamily="34" charset="0"/>
                <a:ea typeface="DengXian" panose="02010600030101010101" pitchFamily="2" charset="-122"/>
              </a:rPr>
              <a:t> on March 8</a:t>
            </a:r>
            <a:r>
              <a:rPr lang="en-US" sz="1800" baseline="30000" dirty="0">
                <a:effectLst/>
                <a:highlight>
                  <a:srgbClr val="FFFF00"/>
                </a:highlight>
                <a:latin typeface="Calibri" panose="020F0502020204030204" pitchFamily="34" charset="0"/>
                <a:ea typeface="DengXian" panose="02010600030101010101" pitchFamily="2" charset="-122"/>
              </a:rPr>
              <a:t>th</a:t>
            </a:r>
          </a:p>
          <a:p>
            <a:pPr marL="800100" lvl="1" indent="-342900">
              <a:spcBef>
                <a:spcPts val="300"/>
              </a:spcBef>
              <a:buFont typeface="Arial" panose="020B0604020202020204" pitchFamily="34" charset="0"/>
              <a:buChar char="•"/>
            </a:pPr>
            <a:endParaRPr lang="en-US" sz="1800" baseline="30000" dirty="0">
              <a:effectLst/>
              <a:highlight>
                <a:srgbClr val="FFFF00"/>
              </a:highlight>
              <a:latin typeface="Calibri" panose="020F0502020204030204" pitchFamily="34" charset="0"/>
              <a:ea typeface="DengXian" panose="02010600030101010101" pitchFamily="2" charset="-122"/>
            </a:endParaRPr>
          </a:p>
          <a:p>
            <a:pPr marL="800100" lvl="1" indent="-342900">
              <a:spcBef>
                <a:spcPts val="300"/>
              </a:spcBef>
              <a:buFont typeface="Arial" panose="020B0604020202020204" pitchFamily="34" charset="0"/>
              <a:buChar char="•"/>
            </a:pPr>
            <a:r>
              <a:rPr lang="en-US" sz="1800" dirty="0">
                <a:latin typeface="Calibri" panose="020F0502020204030204" pitchFamily="34" charset="0"/>
                <a:ea typeface="DengXian" panose="02010600030101010101" pitchFamily="2" charset="-122"/>
              </a:rPr>
              <a:t>Contributions need to be in the form of technical report text insertion</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455527"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February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teleconference on February 13, 2023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US" altLang="en-US" dirty="0"/>
              <a:t>Attendance reminder</a:t>
            </a:r>
          </a:p>
          <a:p>
            <a:pPr marL="514350" indent="-457200">
              <a:buFont typeface="Arial" panose="020B0604020202020204" pitchFamily="34" charset="0"/>
              <a:buChar char="•"/>
              <a:defRPr/>
            </a:pPr>
            <a:r>
              <a:rPr lang="en-GB" altLang="en-US" dirty="0"/>
              <a:t>Presentation</a:t>
            </a:r>
          </a:p>
          <a:p>
            <a:pPr marL="857250" lvl="1" indent="-457200">
              <a:buFont typeface="Arial" panose="020B0604020202020204" pitchFamily="34" charset="0"/>
              <a:buChar char="•"/>
              <a:defRPr/>
            </a:pPr>
            <a:r>
              <a:rPr lang="en-US" altLang="en-US" sz="1800" dirty="0"/>
              <a:t>11-23/201r0: </a:t>
            </a:r>
            <a:r>
              <a:rPr lang="en-US" sz="1800" dirty="0"/>
              <a:t>AIML-based Multi-AP Coordination Use Case</a:t>
            </a:r>
            <a:r>
              <a:rPr lang="en-US" altLang="en-US" sz="1800" dirty="0"/>
              <a:t>, </a:t>
            </a:r>
            <a:r>
              <a:rPr lang="en-US" sz="1800" dirty="0"/>
              <a:t>Szymon Szott </a:t>
            </a:r>
            <a:r>
              <a:rPr lang="en-US" altLang="en-US" sz="1800" dirty="0"/>
              <a:t>(AGH University)</a:t>
            </a:r>
          </a:p>
          <a:p>
            <a:pPr marL="857250" lvl="1" indent="-457200">
              <a:buFont typeface="Arial" panose="020B0604020202020204" pitchFamily="34" charset="0"/>
              <a:buChar char="•"/>
              <a:defRPr/>
            </a:pPr>
            <a:r>
              <a:rPr lang="en-US" altLang="en-US" sz="1800" dirty="0"/>
              <a:t>11-23/217r0: </a:t>
            </a:r>
            <a:r>
              <a:rPr lang="en-US" sz="1800" dirty="0"/>
              <a:t>Proposed IEEE 802.11 AIML TIG Technical Report Text for the Subcarrier Grouping Use Case, Eunsung Jeon (Samsung)</a:t>
            </a:r>
            <a:r>
              <a:rPr lang="en-US" altLang="en-US" sz="1800" dirty="0"/>
              <a:t> </a:t>
            </a:r>
          </a:p>
          <a:p>
            <a:pPr marL="857250" lvl="1" indent="-457200">
              <a:buFont typeface="Arial" panose="020B0604020202020204" pitchFamily="34" charset="0"/>
              <a:buChar char="•"/>
              <a:defRPr/>
            </a:pPr>
            <a:r>
              <a:rPr lang="en-US" altLang="en-US" sz="1800" dirty="0"/>
              <a:t>11-23/218r0: AIML methodology for dynamic spectrum sharing and coexistence, Marco Hernandez (YRP-IAI, Japan; CWC Oulu Univ, Finland)</a:t>
            </a:r>
          </a:p>
          <a:p>
            <a:pPr marL="457200" indent="-457200">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February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February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February 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February 2023</a:t>
            </a:r>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February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8</a:t>
            </a:fld>
            <a:endParaRPr lang="en-US" altLang="en-US" dirty="0"/>
          </a:p>
        </p:txBody>
      </p:sp>
      <p:sp>
        <p:nvSpPr>
          <p:cNvPr id="5" name="Date Placeholder 4"/>
          <p:cNvSpPr>
            <a:spLocks noGrp="1"/>
          </p:cNvSpPr>
          <p:nvPr>
            <p:ph type="dt" idx="15"/>
          </p:nvPr>
        </p:nvSpPr>
        <p:spPr/>
        <p:txBody>
          <a:bodyPr/>
          <a:lstStyle/>
          <a:p>
            <a:r>
              <a:rPr lang="en-US" dirty="0"/>
              <a:t>February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February 2023</a:t>
            </a:r>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3911</TotalTime>
  <Words>1855</Words>
  <Application>Microsoft Office PowerPoint</Application>
  <PresentationFormat>Widescreen</PresentationFormat>
  <Paragraphs>194</Paragraphs>
  <Slides>16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Lucida Grande</vt:lpstr>
      <vt:lpstr>Monotype Sorts</vt:lpstr>
      <vt:lpstr>Arial</vt:lpstr>
      <vt:lpstr>Calibri</vt:lpstr>
      <vt:lpstr>Helvetica</vt:lpstr>
      <vt:lpstr>Times New Roman</vt:lpstr>
      <vt:lpstr>Office Theme</vt:lpstr>
      <vt:lpstr>Document</vt:lpstr>
      <vt:lpstr>AIML TIG Feb 13, 2023 Teleconference Agenda</vt:lpstr>
      <vt:lpstr>Abstract</vt:lpstr>
      <vt:lpstr>PowerPoint Presentation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Presentations</vt:lpstr>
      <vt:lpstr>Teleconference Reminders</vt:lpstr>
      <vt:lpstr>March Meeting Reminders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100</cp:revision>
  <cp:lastPrinted>1601-01-01T00:00:00Z</cp:lastPrinted>
  <dcterms:created xsi:type="dcterms:W3CDTF">2018-05-05T22:00:08Z</dcterms:created>
  <dcterms:modified xsi:type="dcterms:W3CDTF">2023-02-13T14:17:37Z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