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7" r:id="rId16"/>
    <p:sldId id="2385"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2B6798D1-699B-477E-BFE9-FDF1B095C1FC}"/>
    <pc:docChg chg="custSel modSld">
      <pc:chgData name="Xiaofei Wang" userId="6e1836d3-2ed9-4ae5-8700-9029b71c19c7" providerId="ADAL" clId="{2B6798D1-699B-477E-BFE9-FDF1B095C1FC}" dt="2023-02-10T19:18:41.248" v="216" actId="13926"/>
      <pc:docMkLst>
        <pc:docMk/>
      </pc:docMkLst>
      <pc:sldChg chg="modSp mod">
        <pc:chgData name="Xiaofei Wang" userId="6e1836d3-2ed9-4ae5-8700-9029b71c19c7" providerId="ADAL" clId="{2B6798D1-699B-477E-BFE9-FDF1B095C1FC}" dt="2023-02-10T18:55:27.965" v="108" actId="108"/>
        <pc:sldMkLst>
          <pc:docMk/>
          <pc:sldMk cId="0" sldId="395"/>
        </pc:sldMkLst>
        <pc:spChg chg="mod">
          <ac:chgData name="Xiaofei Wang" userId="6e1836d3-2ed9-4ae5-8700-9029b71c19c7" providerId="ADAL" clId="{2B6798D1-699B-477E-BFE9-FDF1B095C1FC}" dt="2023-02-10T18:55:27.965" v="108" actId="108"/>
          <ac:spMkLst>
            <pc:docMk/>
            <pc:sldMk cId="0" sldId="395"/>
            <ac:spMk id="19463" creationId="{014A845C-CDC6-4811-8948-EAB07A9434A5}"/>
          </ac:spMkLst>
        </pc:spChg>
      </pc:sldChg>
      <pc:sldChg chg="modSp mod">
        <pc:chgData name="Xiaofei Wang" userId="6e1836d3-2ed9-4ae5-8700-9029b71c19c7" providerId="ADAL" clId="{2B6798D1-699B-477E-BFE9-FDF1B095C1FC}" dt="2023-02-10T19:18:41.248" v="216" actId="13926"/>
        <pc:sldMkLst>
          <pc:docMk/>
          <pc:sldMk cId="2796803295" sldId="2385"/>
        </pc:sldMkLst>
        <pc:spChg chg="mod">
          <ac:chgData name="Xiaofei Wang" userId="6e1836d3-2ed9-4ae5-8700-9029b71c19c7" providerId="ADAL" clId="{2B6798D1-699B-477E-BFE9-FDF1B095C1FC}" dt="2023-02-10T19:18:41.248" v="216" actId="13926"/>
          <ac:spMkLst>
            <pc:docMk/>
            <pc:sldMk cId="2796803295" sldId="2385"/>
            <ac:spMk id="3" creationId="{00000000-0000-0000-0000-000000000000}"/>
          </ac:spMkLst>
        </pc:spChg>
      </pc:sldChg>
      <pc:sldChg chg="modSp mod">
        <pc:chgData name="Xiaofei Wang" userId="6e1836d3-2ed9-4ae5-8700-9029b71c19c7" providerId="ADAL" clId="{2B6798D1-699B-477E-BFE9-FDF1B095C1FC}" dt="2023-02-10T19:07:15.596" v="111" actId="113"/>
        <pc:sldMkLst>
          <pc:docMk/>
          <pc:sldMk cId="3203800803" sldId="2386"/>
        </pc:sldMkLst>
        <pc:spChg chg="mod">
          <ac:chgData name="Xiaofei Wang" userId="6e1836d3-2ed9-4ae5-8700-9029b71c19c7" providerId="ADAL" clId="{2B6798D1-699B-477E-BFE9-FDF1B095C1FC}" dt="2023-02-10T19:07:15.596" v="111" actId="113"/>
          <ac:spMkLst>
            <pc:docMk/>
            <pc:sldMk cId="3203800803" sldId="2386"/>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802.11-23/0157r0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Feb 13,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2023-02-10</a:t>
            </a:r>
          </a:p>
        </p:txBody>
      </p:sp>
      <p:sp>
        <p:nvSpPr>
          <p:cNvPr id="6" name="Date Placeholder 3"/>
          <p:cNvSpPr>
            <a:spLocks noGrp="1"/>
          </p:cNvSpPr>
          <p:nvPr>
            <p:ph type="dt" idx="10"/>
          </p:nvPr>
        </p:nvSpPr>
        <p:spPr/>
        <p:txBody>
          <a:bodyPr/>
          <a:lstStyle/>
          <a:p>
            <a:r>
              <a:rPr lang="en-US" dirty="0"/>
              <a:t>February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February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800" b="1" dirty="0"/>
              <a:t>11-23/201r0: AI/ML in 802.11: </a:t>
            </a:r>
            <a:r>
              <a:rPr lang="en-US" sz="2800" b="1" dirty="0"/>
              <a:t>AIML-based Multi-AP Coordination Use Case</a:t>
            </a:r>
            <a:r>
              <a:rPr lang="en-US" altLang="en-US" sz="2800" dirty="0"/>
              <a:t>, </a:t>
            </a:r>
            <a:r>
              <a:rPr lang="en-US" sz="2800" dirty="0"/>
              <a:t>Szymon Szott </a:t>
            </a:r>
            <a:r>
              <a:rPr lang="en-US" altLang="en-US" sz="2800" dirty="0"/>
              <a:t>(AGH University)</a:t>
            </a:r>
          </a:p>
          <a:p>
            <a:pPr marL="857250" lvl="1" indent="-457200">
              <a:buFont typeface="Arial" panose="020B0604020202020204" pitchFamily="34" charset="0"/>
              <a:buChar char="•"/>
              <a:defRPr/>
            </a:pPr>
            <a:r>
              <a:rPr lang="en-US" altLang="en-US" sz="2800" b="1" dirty="0"/>
              <a:t>11-23/217r0: </a:t>
            </a:r>
            <a:r>
              <a:rPr lang="en-US" sz="2800" b="1" dirty="0"/>
              <a:t>Proposed IEEE 802.11 AIML TIG Technical Report Text for the Subcarrier Grouping Use Case</a:t>
            </a:r>
            <a:r>
              <a:rPr lang="en-US" sz="2800" dirty="0"/>
              <a:t>, Eunsung Jeon (Samsung)</a:t>
            </a:r>
            <a:r>
              <a:rPr lang="en-US" altLang="en-US" sz="2800" dirty="0"/>
              <a:t> </a:t>
            </a:r>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February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February 27, 2023: 10 am – 11:30 am ET</a:t>
            </a:r>
          </a:p>
          <a:p>
            <a:pPr marL="800100" lvl="1" indent="-342900">
              <a:spcBef>
                <a:spcPts val="300"/>
              </a:spcBef>
              <a:buFont typeface="Arial" panose="020B0604020202020204" pitchFamily="34" charset="0"/>
              <a:buChar char="•"/>
            </a:pPr>
            <a:endParaRPr lang="en-US" altLang="en-US" sz="1050" dirty="0"/>
          </a:p>
          <a:p>
            <a:pPr marL="800100" lvl="1" indent="-342900">
              <a:spcBef>
                <a:spcPts val="300"/>
              </a:spcBef>
              <a:buFont typeface="Arial" panose="020B0604020202020204" pitchFamily="34" charset="0"/>
              <a:buChar char="•"/>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next teleconference by </a:t>
            </a:r>
            <a:r>
              <a:rPr lang="en-US" sz="1800" dirty="0" err="1">
                <a:effectLst/>
                <a:highlight>
                  <a:srgbClr val="FFFF00"/>
                </a:highlight>
                <a:latin typeface="Calibri" panose="020F0502020204030204" pitchFamily="34" charset="0"/>
                <a:ea typeface="DengXian" panose="02010600030101010101" pitchFamily="2" charset="-122"/>
              </a:rPr>
              <a:t>by</a:t>
            </a:r>
            <a:r>
              <a:rPr lang="en-US" sz="1800" dirty="0">
                <a:effectLst/>
                <a:highlight>
                  <a:srgbClr val="FFFF00"/>
                </a:highlight>
                <a:latin typeface="Calibri" panose="020F0502020204030204" pitchFamily="34" charset="0"/>
                <a:ea typeface="DengXian" panose="02010600030101010101" pitchFamily="2" charset="-122"/>
              </a:rPr>
              <a:t>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a:t>
            </a:r>
            <a:r>
              <a:rPr lang="en-US" sz="1800" dirty="0">
                <a:highlight>
                  <a:srgbClr val="FFFF00"/>
                </a:highlight>
                <a:latin typeface="Calibri" panose="020F0502020204030204" pitchFamily="34" charset="0"/>
                <a:ea typeface="DengXian" panose="02010600030101010101" pitchFamily="2" charset="-122"/>
              </a:rPr>
              <a:t>Feb 22</a:t>
            </a:r>
            <a:r>
              <a:rPr lang="en-US" sz="1800" baseline="30000" dirty="0">
                <a:highlight>
                  <a:srgbClr val="FFFF00"/>
                </a:highlight>
                <a:latin typeface="Calibri" panose="020F0502020204030204" pitchFamily="34" charset="0"/>
                <a:ea typeface="DengXian" panose="02010600030101010101" pitchFamily="2" charset="-122"/>
              </a:rPr>
              <a:t>nd</a:t>
            </a:r>
            <a:endParaRPr lang="en-US" sz="1800" baseline="30000" dirty="0">
              <a:effectLst/>
              <a:highlight>
                <a:srgbClr val="FFFF00"/>
              </a:highlight>
              <a:latin typeface="Calibri" panose="020F0502020204030204" pitchFamily="34" charset="0"/>
              <a:ea typeface="DengXian" panose="02010600030101010101" pitchFamily="2" charset="-122"/>
            </a:endParaRP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4131375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March Meeting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March Meeting Plan</a:t>
            </a:r>
          </a:p>
          <a:p>
            <a:pPr marL="800100" lvl="1" indent="-342900">
              <a:spcBef>
                <a:spcPts val="300"/>
              </a:spcBef>
              <a:buFont typeface="Arial" panose="020B0604020202020204" pitchFamily="34" charset="0"/>
              <a:buChar char="•"/>
            </a:pPr>
            <a:r>
              <a:rPr lang="en-US" altLang="en-US" dirty="0"/>
              <a:t>3 slots: operating in ET</a:t>
            </a:r>
          </a:p>
          <a:p>
            <a:pPr marL="1200150" lvl="2" indent="-342900">
              <a:spcBef>
                <a:spcPts val="300"/>
              </a:spcBef>
              <a:buFont typeface="Arial" panose="020B0604020202020204" pitchFamily="34" charset="0"/>
              <a:buChar char="•"/>
            </a:pPr>
            <a:r>
              <a:rPr lang="en-US" altLang="en-US" dirty="0"/>
              <a:t>Monday March 13 PM1</a:t>
            </a:r>
          </a:p>
          <a:p>
            <a:pPr marL="1200150" lvl="2" indent="-342900">
              <a:spcBef>
                <a:spcPts val="300"/>
              </a:spcBef>
              <a:buFont typeface="Arial" panose="020B0604020202020204" pitchFamily="34" charset="0"/>
              <a:buChar char="•"/>
            </a:pPr>
            <a:r>
              <a:rPr lang="en-US" altLang="en-US" dirty="0"/>
              <a:t>Wednesday March 15 AM1</a:t>
            </a:r>
          </a:p>
          <a:p>
            <a:pPr marL="1200150" lvl="2" indent="-342900">
              <a:spcBef>
                <a:spcPts val="300"/>
              </a:spcBef>
              <a:buFont typeface="Arial" panose="020B0604020202020204" pitchFamily="34" charset="0"/>
              <a:buChar char="•"/>
            </a:pPr>
            <a:r>
              <a:rPr lang="en-US" altLang="en-US" dirty="0"/>
              <a:t>Thursday March 16 AM1</a:t>
            </a:r>
          </a:p>
          <a:p>
            <a:pPr marL="800100" lvl="1" indent="-342900">
              <a:spcBef>
                <a:spcPts val="300"/>
              </a:spcBef>
              <a:buFont typeface="Arial" panose="020B0604020202020204" pitchFamily="34" charset="0"/>
              <a:buChar char="•"/>
            </a:pPr>
            <a:r>
              <a:rPr lang="en-US" altLang="en-US" dirty="0"/>
              <a:t>Expect to discuss AIML TIG next step during the </a:t>
            </a:r>
            <a:r>
              <a:rPr lang="en-US" altLang="en-US" dirty="0">
                <a:highlight>
                  <a:srgbClr val="FFFF00"/>
                </a:highlight>
              </a:rPr>
              <a:t>first session in March 2023</a:t>
            </a:r>
          </a:p>
          <a:p>
            <a:pPr marL="1200150" lvl="2" indent="-342900">
              <a:spcBef>
                <a:spcPts val="300"/>
              </a:spcBef>
              <a:buFont typeface="Arial" panose="020B0604020202020204" pitchFamily="34" charset="0"/>
              <a:buChar char="•"/>
            </a:pPr>
            <a:r>
              <a:rPr lang="en-US" altLang="en-US" dirty="0">
                <a:highlight>
                  <a:srgbClr val="FFFF00"/>
                </a:highlight>
              </a:rPr>
              <a:t>If consensus can be reached, then a decision may be made in the same session</a:t>
            </a:r>
          </a:p>
          <a:p>
            <a:pPr marL="1200150" lvl="2" indent="-342900">
              <a:spcBef>
                <a:spcPts val="300"/>
              </a:spcBef>
              <a:buFont typeface="Arial" panose="020B0604020202020204" pitchFamily="34" charset="0"/>
              <a:buChar char="•"/>
            </a:pPr>
            <a:r>
              <a:rPr lang="en-US" altLang="en-US" dirty="0">
                <a:highlight>
                  <a:srgbClr val="FFFF00"/>
                </a:highlight>
              </a:rPr>
              <a:t>If not, a decision likely will be made during the second session</a:t>
            </a:r>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March 2023 Interim </a:t>
            </a:r>
            <a:r>
              <a:rPr lang="en-US" sz="1800" dirty="0">
                <a:effectLst/>
                <a:highlight>
                  <a:srgbClr val="FFFF00"/>
                </a:highlight>
                <a:latin typeface="Calibri" panose="020F0502020204030204" pitchFamily="34" charset="0"/>
                <a:ea typeface="DengXian" panose="02010600030101010101" pitchFamily="2" charset="-122"/>
              </a:rPr>
              <a:t>by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March 8</a:t>
            </a:r>
            <a:r>
              <a:rPr lang="en-US" sz="18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endParaRPr lang="en-US" sz="1800" baseline="30000" dirty="0">
              <a:effectLst/>
              <a:highlight>
                <a:srgbClr val="FFFF00"/>
              </a:highlight>
              <a:latin typeface="Calibri" panose="020F0502020204030204" pitchFamily="34" charset="0"/>
              <a:ea typeface="DengXian" panose="02010600030101010101" pitchFamily="2" charset="-122"/>
            </a:endParaRPr>
          </a:p>
          <a:p>
            <a:pPr marL="800100" lvl="1" indent="-342900">
              <a:spcBef>
                <a:spcPts val="300"/>
              </a:spcBef>
              <a:buFont typeface="Arial" panose="020B0604020202020204" pitchFamily="34" charset="0"/>
              <a:buChar char="•"/>
            </a:pPr>
            <a:r>
              <a:rPr lang="en-US" sz="1800" dirty="0">
                <a:latin typeface="Calibri" panose="020F0502020204030204" pitchFamily="34" charset="0"/>
                <a:ea typeface="DengXian" panose="02010600030101010101" pitchFamily="2" charset="-122"/>
              </a:rPr>
              <a:t>Contributions need to be in the form of technical report text insertion</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455527"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February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February 13,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514350" indent="-457200">
              <a:buFont typeface="Arial" panose="020B0604020202020204" pitchFamily="34" charset="0"/>
              <a:buChar char="•"/>
              <a:defRPr/>
            </a:pPr>
            <a:r>
              <a:rPr lang="en-GB" altLang="en-US" dirty="0"/>
              <a:t>Presentation</a:t>
            </a:r>
          </a:p>
          <a:p>
            <a:pPr marL="857250" lvl="1" indent="-457200">
              <a:buFont typeface="Arial" panose="020B0604020202020204" pitchFamily="34" charset="0"/>
              <a:buChar char="•"/>
              <a:defRPr/>
            </a:pPr>
            <a:r>
              <a:rPr lang="en-US" altLang="en-US" sz="1800" dirty="0"/>
              <a:t>11-23/201r0: AI/ML in 802.11: </a:t>
            </a:r>
            <a:r>
              <a:rPr lang="en-US" sz="1800" dirty="0"/>
              <a:t>AIML-based Multi-AP Coordination Use Case</a:t>
            </a:r>
            <a:r>
              <a:rPr lang="en-US" altLang="en-US" sz="1800" dirty="0"/>
              <a:t>, </a:t>
            </a:r>
            <a:r>
              <a:rPr lang="en-US" sz="1800" dirty="0"/>
              <a:t>Szymon Szott </a:t>
            </a:r>
            <a:r>
              <a:rPr lang="en-US" altLang="en-US" sz="1800" dirty="0"/>
              <a:t>(AGH University)</a:t>
            </a:r>
          </a:p>
          <a:p>
            <a:pPr marL="857250" lvl="1" indent="-457200">
              <a:buFont typeface="Arial" panose="020B0604020202020204" pitchFamily="34" charset="0"/>
              <a:buChar char="•"/>
              <a:defRPr/>
            </a:pPr>
            <a:r>
              <a:rPr lang="en-US" altLang="en-US" sz="1800" dirty="0"/>
              <a:t>11-23/217r0: </a:t>
            </a:r>
            <a:r>
              <a:rPr lang="en-US" sz="1800" dirty="0"/>
              <a:t>Proposed IEEE 802.11 AIML TIG Technical Report Text for the Subcarrier Grouping Use Case, Eunsung Jeon (Samsung)</a:t>
            </a:r>
            <a:r>
              <a:rPr lang="en-US" altLang="en-US" sz="1800" dirty="0"/>
              <a:t> </a:t>
            </a:r>
          </a:p>
          <a:p>
            <a:pPr marL="457200" indent="-457200">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February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February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3907</TotalTime>
  <Words>1811</Words>
  <Application>Microsoft Office PowerPoint</Application>
  <PresentationFormat>Widescreen</PresentationFormat>
  <Paragraphs>189</Paragraphs>
  <Slides>16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Lucida Grande</vt:lpstr>
      <vt:lpstr>Monotype Sorts</vt:lpstr>
      <vt:lpstr>Arial</vt:lpstr>
      <vt:lpstr>Calibri</vt:lpstr>
      <vt:lpstr>Helvetica</vt:lpstr>
      <vt:lpstr>Times New Roman</vt:lpstr>
      <vt:lpstr>Office Theme</vt:lpstr>
      <vt:lpstr>Document</vt:lpstr>
      <vt:lpstr>AIML TIG Feb 13,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Teleconference Reminders</vt:lpstr>
      <vt:lpstr>March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99</cp:revision>
  <cp:lastPrinted>1601-01-01T00:00:00Z</cp:lastPrinted>
  <dcterms:created xsi:type="dcterms:W3CDTF">2018-05-05T22:00:08Z</dcterms:created>
  <dcterms:modified xsi:type="dcterms:W3CDTF">2023-02-10T19:18:41Z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