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8" r:id="rId5"/>
    <p:sldId id="269" r:id="rId6"/>
    <p:sldId id="264" r:id="rId7"/>
    <p:sldId id="267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802.11-22/0151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4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echstreet.com/ieee/standards/ieee-p802-11bc?product_id=224169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vent.on24.com/wcc/r/4153277/A4D7185230A328AF38376C8193EE9714?partnerref=speake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ocuments?is_dcn=486&amp;is_group=00bc" TargetMode="External"/><Relationship Id="rId3" Type="http://schemas.openxmlformats.org/officeDocument/2006/relationships/hyperlink" Target="https://www.ieee802.org/11/PARs/P802_11bc_PAR_Detail.pdf" TargetMode="External"/><Relationship Id="rId7" Type="http://schemas.openxmlformats.org/officeDocument/2006/relationships/hyperlink" Target="https://mentor.ieee.org/802.11/documents?is_dcn=151&amp;is_group=00b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ocuments?is_dcn=268&amp;is_group=00bc" TargetMode="External"/><Relationship Id="rId5" Type="http://schemas.openxmlformats.org/officeDocument/2006/relationships/hyperlink" Target="https://mentor.ieee.org/802.11/documents?is_dcn=2123&amp;is_group=00bc" TargetMode="External"/><Relationship Id="rId4" Type="http://schemas.openxmlformats.org/officeDocument/2006/relationships/hyperlink" Target="https://mentor.ieee.org/802-ec/dcn/18/ec-18-0250-00-ACSD-p802-11bc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2023-03-17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470179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March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372790"/>
            <a:ext cx="3598167" cy="3071167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Goals for the week: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 comments received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from SAB recirculation on D7.0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Approve Report to EC to request P802.11 D7.0 be forwarded to </a:t>
            </a:r>
            <a:r>
              <a:rPr lang="en-US" sz="1400" dirty="0" err="1">
                <a:solidFill>
                  <a:schemeClr val="tx1"/>
                </a:solidFill>
              </a:rPr>
              <a:t>RevCom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Discuss dissemination activities</a:t>
            </a:r>
          </a:p>
          <a:p>
            <a:pPr marL="0" indent="0"/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100% approval, no comments on D7.0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Report and motion to forward D7.0 to </a:t>
            </a:r>
            <a:r>
              <a:rPr lang="en-US" sz="1400" dirty="0" err="1">
                <a:solidFill>
                  <a:schemeClr val="tx1"/>
                </a:solidFill>
              </a:rPr>
              <a:t>RevCom</a:t>
            </a:r>
            <a:r>
              <a:rPr lang="en-US" sz="1400" dirty="0">
                <a:solidFill>
                  <a:schemeClr val="tx1"/>
                </a:solidFill>
              </a:rPr>
              <a:t> passed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Discussed Computer Society seminar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March 2023</a:t>
            </a:r>
            <a:endParaRPr lang="en-GB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E3DA3E-A3CC-1E3B-CD39-7CA3081B2C08}"/>
              </a:ext>
            </a:extLst>
          </p:cNvPr>
          <p:cNvSpPr/>
          <p:nvPr/>
        </p:nvSpPr>
        <p:spPr>
          <a:xfrm>
            <a:off x="4427984" y="1401194"/>
            <a:ext cx="41937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kern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 long, and</a:t>
            </a:r>
          </a:p>
          <a:p>
            <a:pPr algn="ctr"/>
            <a:r>
              <a:rPr lang="en-US" sz="4000" b="1" kern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thanks for the fish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8B5DDDF1-C8FC-0F85-AC58-A65B5FD28D7C}"/>
              </a:ext>
            </a:extLst>
          </p:cNvPr>
          <p:cNvSpPr txBox="1">
            <a:spLocks/>
          </p:cNvSpPr>
          <p:nvPr/>
        </p:nvSpPr>
        <p:spPr bwMode="auto">
          <a:xfrm>
            <a:off x="4656139" y="2786566"/>
            <a:ext cx="3598167" cy="1657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 dirty="0" err="1">
                <a:solidFill>
                  <a:schemeClr val="tx1"/>
                </a:solidFill>
              </a:rPr>
              <a:t>TGbc</a:t>
            </a:r>
            <a:r>
              <a:rPr lang="en-US" sz="1400" kern="0" dirty="0">
                <a:solidFill>
                  <a:schemeClr val="tx1"/>
                </a:solidFill>
              </a:rPr>
              <a:t> is done: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chemeClr val="tx1"/>
                </a:solidFill>
              </a:rPr>
              <a:t>This will be the last </a:t>
            </a:r>
            <a:r>
              <a:rPr lang="en-US" sz="1400" kern="0" dirty="0" err="1">
                <a:solidFill>
                  <a:schemeClr val="tx1"/>
                </a:solidFill>
              </a:rPr>
              <a:t>TGbc</a:t>
            </a:r>
            <a:r>
              <a:rPr lang="en-US" sz="1400" kern="0" dirty="0">
                <a:solidFill>
                  <a:schemeClr val="tx1"/>
                </a:solidFill>
              </a:rPr>
              <a:t> closing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chemeClr val="tx1"/>
                </a:solidFill>
              </a:rPr>
              <a:t>Special thanks to all </a:t>
            </a:r>
            <a:r>
              <a:rPr lang="en-US" sz="1400" kern="0" dirty="0" err="1">
                <a:solidFill>
                  <a:schemeClr val="tx1"/>
                </a:solidFill>
              </a:rPr>
              <a:t>TGbc</a:t>
            </a:r>
            <a:r>
              <a:rPr lang="en-US" sz="1400" kern="0" dirty="0">
                <a:solidFill>
                  <a:schemeClr val="tx1"/>
                </a:solidFill>
              </a:rPr>
              <a:t> members – your contribution and support were the basis for having solid technical standard with an outstanding 100% approval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chemeClr val="tx1"/>
                </a:solidFill>
              </a:rPr>
              <a:t>We’ll shake hands again during the reward ceremony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5D04-821B-94D4-C0FA-F0FBE6868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P802.11bc D7.0 is available</a:t>
            </a:r>
            <a:br>
              <a:rPr lang="en-US" dirty="0"/>
            </a:br>
            <a:r>
              <a:rPr lang="en-US" dirty="0"/>
              <a:t>in the IEEE SA Standards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54B66-5BB7-9910-4E0C-8C0729022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85900"/>
            <a:ext cx="5254351" cy="3084910"/>
          </a:xfrm>
        </p:spPr>
        <p:txBody>
          <a:bodyPr/>
          <a:lstStyle/>
          <a:p>
            <a:pPr marL="285750" indent="-285750" algn="l" fontAlgn="ctr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IEEE P802.11bc: IEEE Draft Standard for Information technology--Telecommunications and information exchange between systems Local and metropolitan area networks--Specific requirements - Part 11: Wireless LAN Medium Access Control (MAC) and Physical Layer (PHY) Specifications - Amendment 6: Enhanced Broadcast Service. ISBN(s):9781504495301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Number of Pages:102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See: </a:t>
            </a:r>
            <a:r>
              <a:rPr lang="en-GB" sz="1400" dirty="0">
                <a:solidFill>
                  <a:schemeClr val="tx1"/>
                </a:solidFill>
                <a:hlinkClick r:id="rId2"/>
              </a:rPr>
              <a:t>https://www.techstreet.com/ieee/standards/ieee-p802-11bc?product_id=2241694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4B53C-63C6-F3FC-A010-2476B3C308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447E1-C0D3-087E-74E3-4871EEC049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4A876F-7E62-AC79-0417-FCAF7911DE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pic>
        <p:nvPicPr>
          <p:cNvPr id="8" name="Picture 7" descr="Text, letter&#10;&#10;Description automatically generated">
            <a:extLst>
              <a:ext uri="{FF2B5EF4-FFF2-40B4-BE49-F238E27FC236}">
                <a16:creationId xmlns:a16="http://schemas.microsoft.com/office/drawing/2014/main" id="{8CA7FECA-D796-39D0-3CF7-7219CE79C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5" y="1356737"/>
            <a:ext cx="2588470" cy="337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79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12A2-97A1-475D-D243-5CD5DEB7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Computer Society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2B296-9D56-6FC2-68AC-EC5CA25D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679904"/>
            <a:ext cx="7770813" cy="2124094"/>
          </a:xfrm>
        </p:spPr>
        <p:txBody>
          <a:bodyPr/>
          <a:lstStyle/>
          <a:p>
            <a:r>
              <a:rPr lang="en-GB" sz="1400" dirty="0">
                <a:solidFill>
                  <a:schemeClr val="tx1"/>
                </a:solidFill>
              </a:rPr>
              <a:t>IEEE 802.11: Future of Wi-Fi Standards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webinar provides an overview of ongoing work on the IEEE 802.11 standard. … It will take an in-depth look at … P802.11bc Enhanced Broadcast Services amendment.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Tuesday, April 4,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11:00 AM Eastern Daylight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Registration open at: </a:t>
            </a:r>
            <a:r>
              <a:rPr lang="en-GB" sz="1400" dirty="0">
                <a:solidFill>
                  <a:schemeClr val="tx1"/>
                </a:solidFill>
                <a:hlinkClick r:id="rId2"/>
              </a:rPr>
              <a:t>https://event.on24.com/wcc/r/4153277/A4D7185230A328AF38376C8193EE9714?partnerref=speaker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51F00-4F63-6C4D-13E0-785BD499F3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1456D-8C93-8FCB-30F7-AF0421C8DE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E50FDA-6596-452C-535C-8C6D41B276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92D512-C7D5-8887-572A-11DB8CD8B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4" y="1465889"/>
            <a:ext cx="7772400" cy="110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3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11-23/0148</a:t>
            </a:r>
          </a:p>
          <a:p>
            <a:r>
              <a:rPr lang="en-US" dirty="0"/>
              <a:t>Meeting / Chair’s Slide Deck:		11-23/0149</a:t>
            </a:r>
          </a:p>
          <a:p>
            <a:r>
              <a:rPr lang="en-US" dirty="0"/>
              <a:t>Meeting minutes:					11-23/0408</a:t>
            </a:r>
          </a:p>
          <a:p>
            <a:r>
              <a:rPr lang="en-US" dirty="0"/>
              <a:t>Snapshot Slide:						11-23/0150</a:t>
            </a:r>
          </a:p>
          <a:p>
            <a:r>
              <a:rPr lang="en-US" dirty="0"/>
              <a:t>Closing report:						11-23/0151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Historical 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P802.11bc PAR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https://www.ieee802.org/11/PARs/P802_11bc_PAR_Detail.pdf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P802.11bc CSD</a:t>
            </a:r>
            <a:br>
              <a:rPr lang="en-US" sz="1400" dirty="0"/>
            </a:br>
            <a:r>
              <a:rPr lang="en-GB" sz="1400" dirty="0">
                <a:hlinkClick r:id="rId4"/>
              </a:rPr>
              <a:t>https://mentor.ieee.org/802-ec/dcn/18/ec-18-0250-00-ACSD-p802-11bc.pdf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TGbc</a:t>
            </a:r>
            <a:r>
              <a:rPr lang="en-US" sz="1400" dirty="0"/>
              <a:t> Motion Booklet</a:t>
            </a:r>
            <a:br>
              <a:rPr lang="en-US" sz="1400" dirty="0"/>
            </a:br>
            <a:r>
              <a:rPr lang="en-US" sz="1400" dirty="0">
                <a:hlinkClick r:id="rId5"/>
              </a:rPr>
              <a:t>https://mentor.ieee.org/802.11/documents?is_dcn=2123&amp;is_group=00bc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TGbc</a:t>
            </a:r>
            <a:r>
              <a:rPr lang="en-US" sz="1400" dirty="0"/>
              <a:t> Use Case Document</a:t>
            </a:r>
            <a:br>
              <a:rPr lang="en-US" sz="1400" dirty="0"/>
            </a:br>
            <a:r>
              <a:rPr lang="en-US" sz="1400" dirty="0">
                <a:hlinkClick r:id="rId6"/>
              </a:rPr>
              <a:t>https://mentor.ieee.org/802.11/documents?is_dcn=268&amp;is_group=00bc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TGbc</a:t>
            </a:r>
            <a:r>
              <a:rPr lang="en-US" sz="1400" dirty="0"/>
              <a:t> Functional Requirements </a:t>
            </a:r>
            <a:r>
              <a:rPr lang="en-US" sz="1400" dirty="0">
                <a:hlinkClick r:id="rId7"/>
              </a:rPr>
              <a:t>https://mentor.ieee.org/802.11/documents?is_dcn=151&amp;is_group=00bc</a:t>
            </a:r>
            <a:r>
              <a:rPr lang="en-US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P802.11bc All comments from all CCs, WGLBs, and SABs </a:t>
            </a:r>
            <a:r>
              <a:rPr lang="en-US" sz="1400" dirty="0">
                <a:hlinkClick r:id="rId8"/>
              </a:rPr>
              <a:t>https://mentor.ieee.org/802.11/documents?is_dcn=486&amp;is_group=00bc</a:t>
            </a:r>
            <a:r>
              <a:rPr lang="en-US" sz="1400" dirty="0"/>
              <a:t>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1538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1049</TotalTime>
  <Words>628</Words>
  <Application>Microsoft Macintosh PowerPoint</Application>
  <PresentationFormat>On-screen Show (16:9)</PresentationFormat>
  <Paragraphs>81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802-11-Submission-Koden-TI-plain</vt:lpstr>
      <vt:lpstr>Microsoft Word 97 - 2004 Document</vt:lpstr>
      <vt:lpstr>TGbc Closing Report</vt:lpstr>
      <vt:lpstr>Abstract</vt:lpstr>
      <vt:lpstr>Meeting Goals &amp; Accomplishments of the week</vt:lpstr>
      <vt:lpstr>P802.11bc D7.0 is available in the IEEE SA Standards Store</vt:lpstr>
      <vt:lpstr>IEEE Computer Society Webinar</vt:lpstr>
      <vt:lpstr>References for this week</vt:lpstr>
      <vt:lpstr>Historical 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80</cp:revision>
  <cp:lastPrinted>1601-01-01T00:00:00Z</cp:lastPrinted>
  <dcterms:created xsi:type="dcterms:W3CDTF">2019-09-17T07:48:51Z</dcterms:created>
  <dcterms:modified xsi:type="dcterms:W3CDTF">2023-03-16T16:18:15Z</dcterms:modified>
  <cp:category/>
</cp:coreProperties>
</file>