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302" r:id="rId4"/>
    <p:sldId id="301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43"/>
  </p:normalViewPr>
  <p:slideViewPr>
    <p:cSldViewPr>
      <p:cViewPr varScale="1">
        <p:scale>
          <a:sx n="128" d="100"/>
          <a:sy n="128" d="100"/>
        </p:scale>
        <p:origin x="20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802.11-23/0150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March 2023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802.11-23/0150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802.11-23/0150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802.11-23/0150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802.11-23/0150r0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39416" y="332656"/>
            <a:ext cx="2303451" cy="273050"/>
          </a:xfrm>
        </p:spPr>
        <p:txBody>
          <a:bodyPr/>
          <a:lstStyle/>
          <a:p>
            <a:r>
              <a:rPr lang="en-GB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8238932" y="6475414"/>
            <a:ext cx="3041644" cy="180975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Snapshot Slide for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2023-02-13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032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3" imgW="8255000" imgH="2514600" progId="Word.Document.8">
                  <p:embed/>
                </p:oleObj>
              </mc:Choice>
              <mc:Fallback>
                <p:oleObj name="Dokument" r:id="rId3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839416" y="333375"/>
            <a:ext cx="2589203" cy="273050"/>
          </a:xfrm>
        </p:spPr>
        <p:txBody>
          <a:bodyPr/>
          <a:lstStyle/>
          <a:p>
            <a:r>
              <a:rPr lang="en-GB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8382948" y="6475414"/>
            <a:ext cx="3041644" cy="180975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9416" y="1981200"/>
            <a:ext cx="10513168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Snapshot slide for the Enhanced Broadcast Services </a:t>
            </a:r>
            <a:r>
              <a:rPr lang="en-GB" dirty="0" err="1"/>
              <a:t>TGbc</a:t>
            </a:r>
            <a:r>
              <a:rPr lang="en-GB" dirty="0"/>
              <a:t> for the March 2023 meeting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908720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124099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Progress since last meeting: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SAB on D6.0 completed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Ballot closed with 100% approval rate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Resolved all comments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Required changes to the draft to accommodate one technical change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Produced D7.0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Started SAB on D7.0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Ballot will close on Monday, March 13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Goal for this meeting: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Resolve all comments from SAB on D7.0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Start SA recirculation ballot on D7.0-unchanged if required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Approve Report to EC to forward D7.0 for publication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4486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836712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124099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Slots this week:  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 16:00 – 18:00h (PM2)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Thu 16:00 – 18:00h (PM2)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Agenda: 11-23/0148</a:t>
            </a:r>
          </a:p>
          <a:p>
            <a:pPr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Note – </a:t>
            </a: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Telco Schedule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Weekly 1-hour </a:t>
            </a:r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Tuesdays 10:00h – 11:00h ET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Will be announced with 10-day notice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2023</a:t>
            </a:r>
            <a:endParaRPr lang="en-GB" dirty="0"/>
          </a:p>
        </p:txBody>
      </p:sp>
      <p:sp>
        <p:nvSpPr>
          <p:cNvPr id="7" name="Left Arrow 6">
            <a:extLst>
              <a:ext uri="{FF2B5EF4-FFF2-40B4-BE49-F238E27FC236}">
                <a16:creationId xmlns:a16="http://schemas.microsoft.com/office/drawing/2014/main" id="{E35B1C16-80F8-E364-E92E-5F9BBCB9C567}"/>
              </a:ext>
            </a:extLst>
          </p:cNvPr>
          <p:cNvSpPr/>
          <p:nvPr/>
        </p:nvSpPr>
        <p:spPr bwMode="auto">
          <a:xfrm>
            <a:off x="5159896" y="2276872"/>
            <a:ext cx="6552728" cy="1797563"/>
          </a:xfrm>
          <a:prstGeom prst="lef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To be confirmed. Pls. adjust during CAC if needed</a:t>
            </a:r>
          </a:p>
        </p:txBody>
      </p:sp>
    </p:spTree>
    <p:extLst>
      <p:ext uri="{BB962C8B-B14F-4D97-AF65-F5344CB8AC3E}">
        <p14:creationId xmlns:p14="http://schemas.microsoft.com/office/powerpoint/2010/main" val="190724268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Snapshot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Snapshot-Template" id="{5DE90C3E-49BA-6B47-84C5-8055C8C32A0B}" vid="{1ECF18B4-DE33-FE49-AE1F-EB77180CC63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802-11-BCS-Snapshot-Template</Template>
  <TotalTime>581</TotalTime>
  <Words>231</Words>
  <Application>Microsoft Macintosh PowerPoint</Application>
  <PresentationFormat>Widescreen</PresentationFormat>
  <Paragraphs>49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802-11-BCS-Snapshot-Template</vt:lpstr>
      <vt:lpstr>Dokument</vt:lpstr>
      <vt:lpstr>Snapshot Slide for TGbc</vt:lpstr>
      <vt:lpstr>Abstract</vt:lpstr>
      <vt:lpstr>IEEE 802.11 TGbc Broadcast Services Chair: Marc Emmelmann</vt:lpstr>
      <vt:lpstr>IEEE 802.11 TGbc Broadcast Services Chair: Marc Emmelmann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Snapshot Slide for TGbc</dc:title>
  <dc:subject/>
  <dc:creator>Microsoft Office User</dc:creator>
  <cp:keywords/>
  <dc:description/>
  <cp:lastModifiedBy>Emmelmann, Marc</cp:lastModifiedBy>
  <cp:revision>63</cp:revision>
  <cp:lastPrinted>1601-01-01T00:00:00Z</cp:lastPrinted>
  <dcterms:created xsi:type="dcterms:W3CDTF">2019-05-16T23:33:21Z</dcterms:created>
  <dcterms:modified xsi:type="dcterms:W3CDTF">2023-03-11T16:03:48Z</dcterms:modified>
  <cp:category/>
</cp:coreProperties>
</file>