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381" r:id="rId2"/>
    <p:sldId id="2382" r:id="rId3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65E13F-B249-4511-9A7B-8260ED91A88A}" v="1" dt="2023-03-09T23:13:38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2292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565E13F-B249-4511-9A7B-8260ED91A88A}"/>
    <pc:docChg chg="custSel modSld modMainMaster modNotesMaster modHandout">
      <pc:chgData name="Xiaofei Wang" userId="6e1836d3-2ed9-4ae5-8700-9029b71c19c7" providerId="ADAL" clId="{9565E13F-B249-4511-9A7B-8260ED91A88A}" dt="2023-03-09T23:13:38.671" v="145"/>
      <pc:docMkLst>
        <pc:docMk/>
      </pc:docMkLst>
      <pc:sldChg chg="modSp mod">
        <pc:chgData name="Xiaofei Wang" userId="6e1836d3-2ed9-4ae5-8700-9029b71c19c7" providerId="ADAL" clId="{9565E13F-B249-4511-9A7B-8260ED91A88A}" dt="2023-03-09T23:04:01.767" v="106" actId="20577"/>
        <pc:sldMkLst>
          <pc:docMk/>
          <pc:sldMk cId="1171887238" sldId="2381"/>
        </pc:sldMkLst>
        <pc:spChg chg="mod">
          <ac:chgData name="Xiaofei Wang" userId="6e1836d3-2ed9-4ae5-8700-9029b71c19c7" providerId="ADAL" clId="{9565E13F-B249-4511-9A7B-8260ED91A88A}" dt="2023-03-07T20:03:41.965" v="4" actId="20577"/>
          <ac:spMkLst>
            <pc:docMk/>
            <pc:sldMk cId="1171887238" sldId="2381"/>
            <ac:spMk id="15362" creationId="{00000000-0000-0000-0000-000000000000}"/>
          </ac:spMkLst>
        </pc:spChg>
        <pc:spChg chg="mod">
          <ac:chgData name="Xiaofei Wang" userId="6e1836d3-2ed9-4ae5-8700-9029b71c19c7" providerId="ADAL" clId="{9565E13F-B249-4511-9A7B-8260ED91A88A}" dt="2023-03-09T23:04:01.767" v="106" actId="20577"/>
          <ac:spMkLst>
            <pc:docMk/>
            <pc:sldMk cId="1171887238" sldId="2381"/>
            <ac:spMk id="15363" creationId="{00000000-0000-0000-0000-000000000000}"/>
          </ac:spMkLst>
        </pc:spChg>
        <pc:spChg chg="mod">
          <ac:chgData name="Xiaofei Wang" userId="6e1836d3-2ed9-4ae5-8700-9029b71c19c7" providerId="ADAL" clId="{9565E13F-B249-4511-9A7B-8260ED91A88A}" dt="2023-03-07T20:06:01.265" v="105" actId="20577"/>
          <ac:spMkLst>
            <pc:docMk/>
            <pc:sldMk cId="1171887238" sldId="2381"/>
            <ac:spMk id="15364" creationId="{00000000-0000-0000-0000-000000000000}"/>
          </ac:spMkLst>
        </pc:spChg>
      </pc:sldChg>
      <pc:sldChg chg="modSp mod">
        <pc:chgData name="Xiaofei Wang" userId="6e1836d3-2ed9-4ae5-8700-9029b71c19c7" providerId="ADAL" clId="{9565E13F-B249-4511-9A7B-8260ED91A88A}" dt="2023-03-09T23:05:47.976" v="144" actId="20577"/>
        <pc:sldMkLst>
          <pc:docMk/>
          <pc:sldMk cId="1125438768" sldId="2382"/>
        </pc:sldMkLst>
        <pc:spChg chg="mod">
          <ac:chgData name="Xiaofei Wang" userId="6e1836d3-2ed9-4ae5-8700-9029b71c19c7" providerId="ADAL" clId="{9565E13F-B249-4511-9A7B-8260ED91A88A}" dt="2023-03-09T23:04:22.241" v="116" actId="20577"/>
          <ac:spMkLst>
            <pc:docMk/>
            <pc:sldMk cId="1125438768" sldId="2382"/>
            <ac:spMk id="15362" creationId="{00000000-0000-0000-0000-000000000000}"/>
          </ac:spMkLst>
        </pc:spChg>
        <pc:spChg chg="mod">
          <ac:chgData name="Xiaofei Wang" userId="6e1836d3-2ed9-4ae5-8700-9029b71c19c7" providerId="ADAL" clId="{9565E13F-B249-4511-9A7B-8260ED91A88A}" dt="2023-03-09T23:05:47.976" v="144" actId="20577"/>
          <ac:spMkLst>
            <pc:docMk/>
            <pc:sldMk cId="1125438768" sldId="2382"/>
            <ac:spMk id="15363" creationId="{00000000-0000-0000-0000-000000000000}"/>
          </ac:spMkLst>
        </pc:spChg>
      </pc:sldChg>
      <pc:sldMasterChg chg="modSp">
        <pc:chgData name="Xiaofei Wang" userId="6e1836d3-2ed9-4ae5-8700-9029b71c19c7" providerId="ADAL" clId="{9565E13F-B249-4511-9A7B-8260ED91A88A}" dt="2023-03-09T23:13:38.671" v="145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565E13F-B249-4511-9A7B-8260ED91A88A}" dt="2023-03-09T23:13:38.671" v="145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802.11-23/147r0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802.11-23/147r0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802.11-23/147r0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March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5344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Activities since January 2023:</a:t>
            </a:r>
          </a:p>
          <a:p>
            <a:pPr lvl="1">
              <a:buFont typeface="Arial"/>
              <a:buChar char="•"/>
            </a:pPr>
            <a:r>
              <a:rPr lang="en-US" dirty="0"/>
              <a:t>Two teleconferences were held</a:t>
            </a:r>
          </a:p>
          <a:p>
            <a:pPr lvl="2">
              <a:buFont typeface="Arial"/>
              <a:buChar char="•"/>
            </a:pPr>
            <a:r>
              <a:rPr lang="en-US" dirty="0"/>
              <a:t>Feb 13, 2023</a:t>
            </a:r>
          </a:p>
          <a:p>
            <a:pPr lvl="2">
              <a:buFont typeface="Arial"/>
              <a:buChar char="•"/>
            </a:pPr>
            <a:r>
              <a:rPr lang="en-US" dirty="0"/>
              <a:t>Feb 27, 2023</a:t>
            </a:r>
          </a:p>
          <a:p>
            <a:pPr lvl="3">
              <a:buFont typeface="Arial"/>
              <a:buChar char="•"/>
            </a:pPr>
            <a:r>
              <a:rPr lang="en-US" dirty="0"/>
              <a:t>Minutes 11-23/0237r0</a:t>
            </a:r>
          </a:p>
          <a:p>
            <a:pPr lvl="1">
              <a:buFont typeface="Arial"/>
              <a:buChar char="•"/>
            </a:pPr>
            <a:r>
              <a:rPr lang="en-US" dirty="0"/>
              <a:t>Minutes for January 2023 Plenary: 11-23/163r0</a:t>
            </a:r>
          </a:p>
          <a:p>
            <a:pPr>
              <a:buFont typeface="Arial"/>
              <a:buChar char="•"/>
            </a:pPr>
            <a:r>
              <a:rPr lang="en-US" sz="2800" dirty="0"/>
              <a:t>March 2023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Decide way forward for the AIML TIG</a:t>
            </a:r>
          </a:p>
          <a:p>
            <a:pPr lvl="1">
              <a:buFont typeface="Arial"/>
              <a:buChar char="•"/>
            </a:pPr>
            <a:r>
              <a:rPr lang="en-US" dirty="0"/>
              <a:t>Goals:</a:t>
            </a:r>
          </a:p>
          <a:p>
            <a:pPr lvl="2">
              <a:buFont typeface="Arial"/>
              <a:buChar char="•"/>
            </a:pPr>
            <a:r>
              <a:rPr lang="en-US" sz="2000" dirty="0"/>
              <a:t>Technical submissions and discussions: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Use Cases for AIML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Technical report text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8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March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42900" y="1828800"/>
            <a:ext cx="8534400" cy="441642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March meeting:</a:t>
            </a:r>
            <a:endParaRPr lang="en-US" altLang="en-US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3 slots: operating in ET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Monday 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Tuesday AM1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Thursday AM1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Agenda: 11-23/146r0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/>
              <a:t>D. Stanley, HP Enterprise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387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359550</TotalTime>
  <Words>137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IEEE 802.11 AIML TIG – March 2023 Artificial Intelligence and Machine Learning </vt:lpstr>
      <vt:lpstr>IEEE 802.11 AIML TIG – March 2023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3578</cp:revision>
  <cp:lastPrinted>2014-03-15T03:57:02Z</cp:lastPrinted>
  <dcterms:created xsi:type="dcterms:W3CDTF">1998-02-10T13:07:52Z</dcterms:created>
  <dcterms:modified xsi:type="dcterms:W3CDTF">2023-03-09T23:13:49Z</dcterms:modified>
</cp:coreProperties>
</file>