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385" r:id="rId21"/>
    <p:sldId id="2386"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AD9EEC-CB36-406B-B7A2-705E9D1725FA}" v="2" dt="2023-03-13T20:24:48.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p:cViewPr varScale="1">
        <p:scale>
          <a:sx n="63" d="100"/>
          <a:sy n="63" d="100"/>
        </p:scale>
        <p:origin x="1108"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56AD9EEC-CB36-406B-B7A2-705E9D1725FA}"/>
    <pc:docChg chg="custSel addSld delSld modSld modMainMaster">
      <pc:chgData name="Xiaofei Wang" userId="6e1836d3-2ed9-4ae5-8700-9029b71c19c7" providerId="ADAL" clId="{56AD9EEC-CB36-406B-B7A2-705E9D1725FA}" dt="2023-03-13T20:29:06.154" v="123" actId="108"/>
      <pc:docMkLst>
        <pc:docMk/>
      </pc:docMkLst>
      <pc:sldChg chg="modSp mod">
        <pc:chgData name="Xiaofei Wang" userId="6e1836d3-2ed9-4ae5-8700-9029b71c19c7" providerId="ADAL" clId="{56AD9EEC-CB36-406B-B7A2-705E9D1725FA}" dt="2023-03-13T20:22:24.556" v="49" actId="13926"/>
        <pc:sldMkLst>
          <pc:docMk/>
          <pc:sldMk cId="412227131" sldId="2375"/>
        </pc:sldMkLst>
        <pc:spChg chg="mod">
          <ac:chgData name="Xiaofei Wang" userId="6e1836d3-2ed9-4ae5-8700-9029b71c19c7" providerId="ADAL" clId="{56AD9EEC-CB36-406B-B7A2-705E9D1725FA}" dt="2023-03-13T20:22:24.556" v="49" actId="13926"/>
          <ac:spMkLst>
            <pc:docMk/>
            <pc:sldMk cId="412227131" sldId="2375"/>
            <ac:spMk id="19463" creationId="{014A845C-CDC6-4811-8948-EAB07A9434A5}"/>
          </ac:spMkLst>
        </pc:spChg>
      </pc:sldChg>
      <pc:sldChg chg="modSp add mod">
        <pc:chgData name="Xiaofei Wang" userId="6e1836d3-2ed9-4ae5-8700-9029b71c19c7" providerId="ADAL" clId="{56AD9EEC-CB36-406B-B7A2-705E9D1725FA}" dt="2023-03-13T20:25:04.747" v="60" actId="20577"/>
        <pc:sldMkLst>
          <pc:docMk/>
          <pc:sldMk cId="2796803295" sldId="2385"/>
        </pc:sldMkLst>
        <pc:spChg chg="mod">
          <ac:chgData name="Xiaofei Wang" userId="6e1836d3-2ed9-4ae5-8700-9029b71c19c7" providerId="ADAL" clId="{56AD9EEC-CB36-406B-B7A2-705E9D1725FA}" dt="2023-03-13T20:25:04.747" v="60" actId="20577"/>
          <ac:spMkLst>
            <pc:docMk/>
            <pc:sldMk cId="2796803295" sldId="2385"/>
            <ac:spMk id="3" creationId="{00000000-0000-0000-0000-000000000000}"/>
          </ac:spMkLst>
        </pc:spChg>
      </pc:sldChg>
      <pc:sldChg chg="modSp add mod">
        <pc:chgData name="Xiaofei Wang" userId="6e1836d3-2ed9-4ae5-8700-9029b71c19c7" providerId="ADAL" clId="{56AD9EEC-CB36-406B-B7A2-705E9D1725FA}" dt="2023-03-13T20:27:25.913" v="95" actId="20577"/>
        <pc:sldMkLst>
          <pc:docMk/>
          <pc:sldMk cId="2840707277" sldId="2386"/>
        </pc:sldMkLst>
        <pc:spChg chg="mod">
          <ac:chgData name="Xiaofei Wang" userId="6e1836d3-2ed9-4ae5-8700-9029b71c19c7" providerId="ADAL" clId="{56AD9EEC-CB36-406B-B7A2-705E9D1725FA}" dt="2023-03-13T20:26:33.519" v="90" actId="20577"/>
          <ac:spMkLst>
            <pc:docMk/>
            <pc:sldMk cId="2840707277" sldId="2386"/>
            <ac:spMk id="3" creationId="{00000000-0000-0000-0000-000000000000}"/>
          </ac:spMkLst>
        </pc:spChg>
        <pc:spChg chg="mod">
          <ac:chgData name="Xiaofei Wang" userId="6e1836d3-2ed9-4ae5-8700-9029b71c19c7" providerId="ADAL" clId="{56AD9EEC-CB36-406B-B7A2-705E9D1725FA}" dt="2023-03-13T20:27:25.913" v="95" actId="20577"/>
          <ac:spMkLst>
            <pc:docMk/>
            <pc:sldMk cId="2840707277" sldId="2386"/>
            <ac:spMk id="6" creationId="{00000000-0000-0000-0000-000000000000}"/>
          </ac:spMkLst>
        </pc:spChg>
      </pc:sldChg>
      <pc:sldChg chg="modSp mod">
        <pc:chgData name="Xiaofei Wang" userId="6e1836d3-2ed9-4ae5-8700-9029b71c19c7" providerId="ADAL" clId="{56AD9EEC-CB36-406B-B7A2-705E9D1725FA}" dt="2023-03-13T20:29:06.154" v="123" actId="108"/>
        <pc:sldMkLst>
          <pc:docMk/>
          <pc:sldMk cId="2752439654" sldId="2387"/>
        </pc:sldMkLst>
        <pc:spChg chg="mod">
          <ac:chgData name="Xiaofei Wang" userId="6e1836d3-2ed9-4ae5-8700-9029b71c19c7" providerId="ADAL" clId="{56AD9EEC-CB36-406B-B7A2-705E9D1725FA}" dt="2023-03-13T20:29:06.154" v="123" actId="108"/>
          <ac:spMkLst>
            <pc:docMk/>
            <pc:sldMk cId="2752439654" sldId="2387"/>
            <ac:spMk id="3" creationId="{00000000-0000-0000-0000-000000000000}"/>
          </ac:spMkLst>
        </pc:spChg>
      </pc:sldChg>
      <pc:sldChg chg="add del">
        <pc:chgData name="Xiaofei Wang" userId="6e1836d3-2ed9-4ae5-8700-9029b71c19c7" providerId="ADAL" clId="{56AD9EEC-CB36-406B-B7A2-705E9D1725FA}" dt="2023-03-13T20:25:23.081" v="61" actId="47"/>
        <pc:sldMkLst>
          <pc:docMk/>
          <pc:sldMk cId="4008419784" sldId="2391"/>
        </pc:sldMkLst>
      </pc:sldChg>
      <pc:sldMasterChg chg="modSp">
        <pc:chgData name="Xiaofei Wang" userId="6e1836d3-2ed9-4ae5-8700-9029b71c19c7" providerId="ADAL" clId="{56AD9EEC-CB36-406B-B7A2-705E9D1725FA}" dt="2023-03-13T20:19:45.615" v="0"/>
        <pc:sldMasterMkLst>
          <pc:docMk/>
          <pc:sldMasterMk cId="0" sldId="2147483648"/>
        </pc:sldMasterMkLst>
        <pc:spChg chg="mod">
          <ac:chgData name="Xiaofei Wang" userId="6e1836d3-2ed9-4ae5-8700-9029b71c19c7" providerId="ADAL" clId="{56AD9EEC-CB36-406B-B7A2-705E9D1725FA}" dt="2023-03-13T20:19:45.615"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22</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11-23/275r0 </a:t>
            </a:r>
            <a:r>
              <a:rPr lang="en-US" dirty="0">
                <a:latin typeface="Times New Roman" panose="02020603050405020304" pitchFamily="18" charset="0"/>
              </a:rPr>
              <a:t>Improved AIML Enabled Index Based Beamforming CSI Feedback Schemes</a:t>
            </a:r>
            <a:r>
              <a:rPr lang="en-GB" dirty="0">
                <a:effectLst/>
                <a:latin typeface="Times New Roman" panose="02020603050405020304" pitchFamily="18" charset="0"/>
                <a:ea typeface="Times New Roman" panose="02020603050405020304" pitchFamily="18" charset="0"/>
              </a:rPr>
              <a:t>, </a:t>
            </a:r>
            <a:r>
              <a:rPr lang="en-GB" b="0" dirty="0" err="1">
                <a:effectLst/>
                <a:latin typeface="Times New Roman" panose="02020603050405020304" pitchFamily="18" charset="0"/>
                <a:ea typeface="Times New Roman" panose="02020603050405020304" pitchFamily="18" charset="0"/>
              </a:rPr>
              <a:t>Ziming</a:t>
            </a:r>
            <a:r>
              <a:rPr lang="en-GB" b="0" dirty="0">
                <a:effectLst/>
                <a:latin typeface="Times New Roman" panose="02020603050405020304" pitchFamily="18" charset="0"/>
                <a:ea typeface="Times New Roman" panose="02020603050405020304" pitchFamily="18" charset="0"/>
              </a:rPr>
              <a:t> He (Samsung): brief overview and Q&amp;A</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11-23/280r0 </a:t>
            </a:r>
            <a:r>
              <a:rPr lang="en-US" dirty="0">
                <a:latin typeface="Times New Roman" panose="02020603050405020304" pitchFamily="18" charset="0"/>
              </a:rPr>
              <a:t>ML aided Dual CSI Feedback for Next Generation WLANs,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11-23/290r0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endParaRPr lang="en-GB"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11-23/397r0 Technical feasibility analysis of ML model sharing</a:t>
            </a:r>
            <a:r>
              <a:rPr lang="en-US" sz="1400" b="0" i="0" dirty="0">
                <a:solidFill>
                  <a:srgbClr val="000000"/>
                </a:solidFill>
                <a:effectLst/>
                <a:latin typeface="Verdana" panose="020B0604030504040204" pitchFamily="34" charset="0"/>
              </a:rPr>
              <a:t>, </a:t>
            </a:r>
            <a:r>
              <a:rPr lang="en-US" dirty="0">
                <a:latin typeface="Times New Roman" panose="02020603050405020304" pitchFamily="18" charset="0"/>
              </a:rPr>
              <a:t>Liangxiao Xin (</a:t>
            </a:r>
            <a:r>
              <a:rPr lang="en-US" dirty="0" err="1">
                <a:latin typeface="Times New Roman" panose="02020603050405020304" pitchFamily="18" charset="0"/>
              </a:rPr>
              <a:t>Zeku</a:t>
            </a:r>
            <a:r>
              <a:rPr lang="en-US" dirty="0">
                <a:latin typeface="Times New Roman" panose="02020603050405020304" pitchFamily="18" charset="0"/>
              </a:rPr>
              <a:t>)</a:t>
            </a:r>
          </a:p>
          <a:p>
            <a:pPr marL="857250" lvl="1">
              <a:spcBef>
                <a:spcPts val="0"/>
              </a:spcBef>
              <a:spcAft>
                <a:spcPts val="0"/>
              </a:spcAft>
              <a:buFont typeface="Arial" panose="020B0604020202020204" pitchFamily="34" charset="0"/>
              <a:buChar char="•"/>
            </a:pPr>
            <a:endParaRPr lang="en-US" sz="14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11-23/433r0 AIML-based Roaming Enhancements Use Case, </a:t>
            </a:r>
            <a:r>
              <a:rPr lang="en-US" b="0" dirty="0">
                <a:latin typeface="Times New Roman" panose="02020603050405020304" pitchFamily="18" charset="0"/>
              </a:rPr>
              <a:t>Federico </a:t>
            </a:r>
            <a:r>
              <a:rPr lang="en-US" b="0" dirty="0" err="1">
                <a:latin typeface="Times New Roman" panose="02020603050405020304" pitchFamily="18" charset="0"/>
              </a:rPr>
              <a:t>Lovison</a:t>
            </a:r>
            <a:r>
              <a:rPr lang="en-US" b="0" dirty="0">
                <a:latin typeface="Times New Roman" panose="02020603050405020304" pitchFamily="18" charset="0"/>
              </a:rPr>
              <a:t> (Cisco)</a:t>
            </a: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May 2023 Meeting Planning</a:t>
            </a:r>
          </a:p>
          <a:p>
            <a:pPr marL="800100" lvl="1" indent="-342900">
              <a:spcBef>
                <a:spcPts val="300"/>
              </a:spcBef>
              <a:buFont typeface="Arial" panose="020B0604020202020204" pitchFamily="34" charset="0"/>
              <a:buChar char="•"/>
            </a:pPr>
            <a:r>
              <a:rPr lang="en-US" altLang="en-US" dirty="0"/>
              <a:t>3-4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March 27, 2023, 10 am ET (1.5 hour)</a:t>
            </a:r>
          </a:p>
          <a:p>
            <a:pPr marL="1200150" lvl="2" indent="-342900">
              <a:spcBef>
                <a:spcPts val="300"/>
              </a:spcBef>
              <a:buFont typeface="Arial" panose="020B0604020202020204" pitchFamily="34" charset="0"/>
              <a:buChar char="•"/>
            </a:pPr>
            <a:r>
              <a:rPr lang="en-US" altLang="en-US" dirty="0"/>
              <a:t>April 24,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Tuesday March 14,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effectLst/>
                <a:latin typeface="Times New Roman" panose="02020603050405020304" pitchFamily="18" charset="0"/>
                <a:ea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11-23/227r2 </a:t>
            </a:r>
            <a:r>
              <a:rPr lang="en-US" sz="1600" dirty="0">
                <a:latin typeface="Times New Roman" panose="02020603050405020304" pitchFamily="18" charset="0"/>
              </a:rPr>
              <a:t>Proposed IEEE 802.11 AIML TIG Technical Report Text for the Multi-AP Coordination Use Case</a:t>
            </a:r>
            <a:r>
              <a:rPr lang="en-GB" sz="16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11-23/218r1 </a:t>
            </a:r>
            <a:r>
              <a:rPr lang="en-US" sz="1600" dirty="0">
                <a:latin typeface="Times New Roman" panose="02020603050405020304" pitchFamily="18" charset="0"/>
              </a:rPr>
              <a:t>AIML methodology for dynamic spectrum sharing and coexistence</a:t>
            </a:r>
            <a:r>
              <a:rPr lang="en-GB" sz="16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0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11-23/275r0 </a:t>
            </a:r>
            <a:r>
              <a:rPr lang="en-US" sz="1600" dirty="0">
                <a:latin typeface="Times New Roman" panose="02020603050405020304" pitchFamily="18" charset="0"/>
              </a:rPr>
              <a:t>Improved AIML Enabled Index Based Beamforming CSI Feedback Schemes</a:t>
            </a:r>
            <a:r>
              <a:rPr lang="en-GB" sz="1600" dirty="0">
                <a:effectLst/>
                <a:latin typeface="Times New Roman" panose="02020603050405020304" pitchFamily="18" charset="0"/>
                <a:ea typeface="Times New Roman" panose="02020603050405020304" pitchFamily="18" charset="0"/>
              </a:rPr>
              <a:t>, </a:t>
            </a:r>
            <a:r>
              <a:rPr lang="en-GB" sz="1600" b="0" dirty="0" err="1">
                <a:effectLst/>
                <a:latin typeface="Times New Roman" panose="02020603050405020304" pitchFamily="18" charset="0"/>
                <a:ea typeface="Times New Roman" panose="02020603050405020304" pitchFamily="18" charset="0"/>
              </a:rPr>
              <a:t>Ziming</a:t>
            </a:r>
            <a:r>
              <a:rPr lang="en-GB" sz="16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rPr>
              <a:t>11-23/280r0 </a:t>
            </a:r>
            <a:r>
              <a:rPr lang="en-US" sz="1600" dirty="0">
                <a:latin typeface="Times New Roman" panose="02020603050405020304" pitchFamily="18" charset="0"/>
              </a:rPr>
              <a:t>ML aided Dual CSI Feedback for Next Generation WLANs,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rPr>
              <a:t>11-23/290r0 </a:t>
            </a:r>
            <a:r>
              <a:rPr lang="en-US" sz="1600" dirty="0">
                <a:latin typeface="Times New Roman" panose="02020603050405020304" pitchFamily="18" charset="0"/>
              </a:rPr>
              <a:t>Study on AI CSI Compression,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Ziyang Guo (Huawei)</a:t>
            </a:r>
            <a:endParaRPr lang="en-GB"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11-23/397r0 Technical feasibility analysis of ML model sharing</a:t>
            </a:r>
            <a:r>
              <a:rPr lang="en-US" sz="1200" b="0" i="0" dirty="0">
                <a:solidFill>
                  <a:srgbClr val="000000"/>
                </a:solidFill>
                <a:effectLst/>
                <a:latin typeface="Verdana" panose="020B0604030504040204" pitchFamily="34" charset="0"/>
              </a:rPr>
              <a:t>, Liangxiao Xin (</a:t>
            </a:r>
            <a:r>
              <a:rPr lang="en-US" sz="1200" b="0" i="0" dirty="0" err="1">
                <a:solidFill>
                  <a:srgbClr val="000000"/>
                </a:solidFill>
                <a:effectLst/>
                <a:latin typeface="Verdana" panose="020B0604030504040204" pitchFamily="34" charset="0"/>
              </a:rPr>
              <a:t>Zeku</a:t>
            </a:r>
            <a:r>
              <a:rPr lang="en-US" sz="1200" b="0" i="0" dirty="0">
                <a:solidFill>
                  <a:srgbClr val="000000"/>
                </a:solidFill>
                <a:effectLst/>
                <a:latin typeface="Verdana" panose="020B0604030504040204" pitchFamily="34" charset="0"/>
              </a:rPr>
              <a:t>)</a:t>
            </a:r>
          </a:p>
          <a:p>
            <a:pPr marL="457200">
              <a:spcBef>
                <a:spcPts val="0"/>
              </a:spcBef>
              <a:spcAft>
                <a:spcPts val="0"/>
              </a:spcAft>
              <a:buFont typeface="Arial" panose="020B0604020202020204" pitchFamily="34" charset="0"/>
              <a:buChar char="•"/>
            </a:pPr>
            <a:endParaRPr lang="en-US" sz="12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600" dirty="0">
                <a:highlight>
                  <a:srgbClr val="FFFF00"/>
                </a:highlight>
                <a:latin typeface="Times New Roman" panose="02020603050405020304" pitchFamily="18" charset="0"/>
              </a:rPr>
              <a:t>11-23/433r0 AIML-based Roaming Enhancements Use Case, </a:t>
            </a:r>
            <a:r>
              <a:rPr lang="en-US" sz="1600" b="0" dirty="0">
                <a:highlight>
                  <a:srgbClr val="FFFF00"/>
                </a:highlight>
                <a:latin typeface="Times New Roman" panose="02020603050405020304" pitchFamily="18" charset="0"/>
              </a:rPr>
              <a:t>Federico </a:t>
            </a:r>
            <a:r>
              <a:rPr lang="en-US" sz="1600" b="0" dirty="0" err="1">
                <a:highlight>
                  <a:srgbClr val="FFFF00"/>
                </a:highlight>
                <a:latin typeface="Times New Roman" panose="02020603050405020304" pitchFamily="18" charset="0"/>
              </a:rPr>
              <a:t>Lovison</a:t>
            </a:r>
            <a:r>
              <a:rPr lang="en-US" sz="1600" b="0" dirty="0">
                <a:highlight>
                  <a:srgbClr val="FFFF00"/>
                </a:highlight>
                <a:latin typeface="Times New Roman" panose="02020603050405020304" pitchFamily="18" charset="0"/>
              </a:rPr>
              <a:t> (Cisco)</a:t>
            </a:r>
          </a:p>
          <a:p>
            <a:pPr marL="457200">
              <a:spcBef>
                <a:spcPts val="0"/>
              </a:spcBef>
              <a:spcAft>
                <a:spcPts val="0"/>
              </a:spcAft>
              <a:buFont typeface="Arial" panose="020B0604020202020204" pitchFamily="34" charset="0"/>
              <a:buChar char="•"/>
            </a:pPr>
            <a:endParaRPr lang="en-GB" sz="10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5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11-22/987r2 AIML TIG Technical Report Draft, </a:t>
            </a:r>
            <a:r>
              <a:rPr lang="en-US" sz="1600" b="0" dirty="0">
                <a:latin typeface="Times New Roman" panose="02020603050405020304" pitchFamily="18" charset="0"/>
              </a:rPr>
              <a:t>Xiaofei Wang (InterDigital)</a:t>
            </a:r>
            <a:endParaRPr lang="en-GB"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6795</TotalTime>
  <Words>2412</Words>
  <Application>Microsoft Office PowerPoint</Application>
  <PresentationFormat>Widescreen</PresentationFormat>
  <Paragraphs>296</Paragraphs>
  <Slides>22</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2023-03-13T20:29:10Z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