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8E00AC-F832-4817-8FFF-855C6A40A3D7}" v="1" dt="2023-03-12T22:07:49.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11-23/218r1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Wednesday March 15,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a:t>
            </a:r>
            <a:r>
              <a:rPr lang="en-US" altLang="en-US"/>
              <a:t>for the AIML </a:t>
            </a:r>
            <a:r>
              <a:rPr lang="en-US" altLang="en-US" dirty="0"/>
              <a:t>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11-23/217r0 11-23/218r1 </a:t>
            </a:r>
            <a:r>
              <a:rPr lang="en-US" sz="1800" dirty="0">
                <a:latin typeface="Times New Roman" panose="02020603050405020304" pitchFamily="18" charset="0"/>
              </a:rPr>
              <a:t>Proposed IEEE 802.11 AIML TIG Technical Report Text for the Subcarrier Grouping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11-23/227r2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11-23/218r1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05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11-23/275r0 </a:t>
            </a:r>
            <a:r>
              <a:rPr lang="en-US" sz="1800" dirty="0">
                <a:latin typeface="Times New Roman" panose="02020603050405020304" pitchFamily="18" charset="0"/>
              </a:rPr>
              <a:t>Improved AIML Enabled Index Based Beamforming CSI Feedback Schemes</a:t>
            </a:r>
            <a:r>
              <a:rPr lang="en-GB" sz="1800" dirty="0">
                <a:effectLst/>
                <a:latin typeface="Times New Roman" panose="02020603050405020304" pitchFamily="18" charset="0"/>
                <a:ea typeface="Times New Roman" panose="02020603050405020304" pitchFamily="18" charset="0"/>
              </a:rPr>
              <a:t>, </a:t>
            </a:r>
            <a:r>
              <a:rPr lang="en-GB" sz="1800" b="0" dirty="0" err="1">
                <a:effectLst/>
                <a:latin typeface="Times New Roman" panose="02020603050405020304" pitchFamily="18" charset="0"/>
                <a:ea typeface="Times New Roman" panose="02020603050405020304" pitchFamily="18" charset="0"/>
              </a:rPr>
              <a:t>Ziming</a:t>
            </a:r>
            <a:r>
              <a:rPr lang="en-GB" sz="18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11-23/280r0 </a:t>
            </a:r>
            <a:r>
              <a:rPr lang="en-US" sz="1800" dirty="0">
                <a:latin typeface="Times New Roman" panose="02020603050405020304" pitchFamily="18" charset="0"/>
              </a:rPr>
              <a:t>ML aided Dual CSI Feedback for Next Generation WLANs,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11-23/290r0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11-23/397r0 technical feasibility analysis of ML model sharing</a:t>
            </a:r>
            <a:r>
              <a:rPr lang="en-US" sz="1400" b="0" i="0" dirty="0">
                <a:solidFill>
                  <a:srgbClr val="000000"/>
                </a:solidFill>
                <a:effectLst/>
                <a:latin typeface="Verdana" panose="020B0604030504040204" pitchFamily="34" charset="0"/>
              </a:rPr>
              <a:t>, Liangxiao Xin (</a:t>
            </a:r>
            <a:r>
              <a:rPr lang="en-US" sz="1400" b="0" i="0" dirty="0" err="1">
                <a:solidFill>
                  <a:srgbClr val="000000"/>
                </a:solidFill>
                <a:effectLst/>
                <a:latin typeface="Verdana" panose="020B0604030504040204" pitchFamily="34" charset="0"/>
              </a:rPr>
              <a:t>Zeku</a:t>
            </a:r>
            <a:r>
              <a:rPr lang="en-US" sz="1400" b="0" i="0" dirty="0">
                <a:solidFill>
                  <a:srgbClr val="000000"/>
                </a:solidFill>
                <a:effectLst/>
                <a:latin typeface="Verdana" panose="020B0604030504040204" pitchFamily="34" charset="0"/>
              </a:rPr>
              <a:t>)</a:t>
            </a:r>
          </a:p>
          <a:p>
            <a:pPr marL="457200">
              <a:spcBef>
                <a:spcPts val="0"/>
              </a:spcBef>
              <a:spcAft>
                <a:spcPts val="0"/>
              </a:spcAft>
              <a:buFont typeface="Arial" panose="020B0604020202020204" pitchFamily="34" charset="0"/>
              <a:buChar char="•"/>
            </a:pPr>
            <a:endParaRPr lang="en-GB" sz="105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11-22/987r2 AIML TIG Technical Report Draft, </a:t>
            </a:r>
            <a:r>
              <a:rPr lang="en-US" sz="1800" b="0" dirty="0">
                <a:latin typeface="Times New Roman" panose="02020603050405020304" pitchFamily="18" charset="0"/>
              </a:rPr>
              <a:t>Xiaofei Wang (InterDigital)</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6736</TotalTime>
  <Words>2204</Words>
  <Application>Microsoft Office PowerPoint</Application>
  <PresentationFormat>Widescreen</PresentationFormat>
  <Paragraphs>259</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98</cp:revision>
  <cp:lastPrinted>1601-01-01T00:00:00Z</cp:lastPrinted>
  <dcterms:created xsi:type="dcterms:W3CDTF">2018-05-05T22:00:08Z</dcterms:created>
  <dcterms:modified xsi:type="dcterms:W3CDTF">2023-03-12T22:08:55Z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