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90" r:id="rId18"/>
    <p:sldId id="2387" r:id="rId19"/>
    <p:sldId id="2388"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3EBAC2D4-6CB0-4DD2-827A-F0A79D8B1720}"/>
    <pc:docChg chg="addSld delSld modSld modMainMaster">
      <pc:chgData name="Xiaofei Wang" userId="6e1836d3-2ed9-4ae5-8700-9029b71c19c7" providerId="ADAL" clId="{3EBAC2D4-6CB0-4DD2-827A-F0A79D8B1720}" dt="2023-02-10T19:17:10.505" v="54"/>
      <pc:docMkLst>
        <pc:docMk/>
      </pc:docMkLst>
      <pc:sldChg chg="modSp mod">
        <pc:chgData name="Xiaofei Wang" userId="6e1836d3-2ed9-4ae5-8700-9029b71c19c7" providerId="ADAL" clId="{3EBAC2D4-6CB0-4DD2-827A-F0A79D8B1720}" dt="2023-02-10T19:15:13.519" v="3" actId="20577"/>
        <pc:sldMkLst>
          <pc:docMk/>
          <pc:sldMk cId="0" sldId="256"/>
        </pc:sldMkLst>
        <pc:spChg chg="mod">
          <ac:chgData name="Xiaofei Wang" userId="6e1836d3-2ed9-4ae5-8700-9029b71c19c7" providerId="ADAL" clId="{3EBAC2D4-6CB0-4DD2-827A-F0A79D8B1720}" dt="2023-02-10T19:15:07.672" v="1"/>
          <ac:spMkLst>
            <pc:docMk/>
            <pc:sldMk cId="0" sldId="256"/>
            <ac:spMk id="6" creationId="{00000000-0000-0000-0000-000000000000}"/>
          </ac:spMkLst>
        </pc:spChg>
        <pc:spChg chg="mod">
          <ac:chgData name="Xiaofei Wang" userId="6e1836d3-2ed9-4ae5-8700-9029b71c19c7" providerId="ADAL" clId="{3EBAC2D4-6CB0-4DD2-827A-F0A79D8B1720}" dt="2023-02-10T19:15:07.672" v="1"/>
          <ac:spMkLst>
            <pc:docMk/>
            <pc:sldMk cId="0" sldId="256"/>
            <ac:spMk id="3073" creationId="{00000000-0000-0000-0000-000000000000}"/>
          </ac:spMkLst>
        </pc:spChg>
        <pc:spChg chg="mod">
          <ac:chgData name="Xiaofei Wang" userId="6e1836d3-2ed9-4ae5-8700-9029b71c19c7" providerId="ADAL" clId="{3EBAC2D4-6CB0-4DD2-827A-F0A79D8B1720}" dt="2023-02-10T19:15:13.519" v="3" actId="20577"/>
          <ac:spMkLst>
            <pc:docMk/>
            <pc:sldMk cId="0" sldId="256"/>
            <ac:spMk id="3074" creationId="{00000000-0000-0000-0000-000000000000}"/>
          </ac:spMkLst>
        </pc:spChg>
      </pc:sldChg>
      <pc:sldChg chg="modSp">
        <pc:chgData name="Xiaofei Wang" userId="6e1836d3-2ed9-4ae5-8700-9029b71c19c7" providerId="ADAL" clId="{3EBAC2D4-6CB0-4DD2-827A-F0A79D8B1720}" dt="2023-02-10T19:15:07.672" v="1"/>
        <pc:sldMkLst>
          <pc:docMk/>
          <pc:sldMk cId="1393596806" sldId="260"/>
        </pc:sldMkLst>
        <pc:spChg chg="mod">
          <ac:chgData name="Xiaofei Wang" userId="6e1836d3-2ed9-4ae5-8700-9029b71c19c7" providerId="ADAL" clId="{3EBAC2D4-6CB0-4DD2-827A-F0A79D8B1720}" dt="2023-02-10T19:15:07.672" v="1"/>
          <ac:spMkLst>
            <pc:docMk/>
            <pc:sldMk cId="1393596806" sldId="260"/>
            <ac:spMk id="2" creationId="{00000000-0000-0000-0000-000000000000}"/>
          </ac:spMkLst>
        </pc:spChg>
      </pc:sldChg>
      <pc:sldChg chg="modSp">
        <pc:chgData name="Xiaofei Wang" userId="6e1836d3-2ed9-4ae5-8700-9029b71c19c7" providerId="ADAL" clId="{3EBAC2D4-6CB0-4DD2-827A-F0A79D8B1720}" dt="2023-02-10T19:15:07.672" v="1"/>
        <pc:sldMkLst>
          <pc:docMk/>
          <pc:sldMk cId="2280172366" sldId="261"/>
        </pc:sldMkLst>
        <pc:spChg chg="mod">
          <ac:chgData name="Xiaofei Wang" userId="6e1836d3-2ed9-4ae5-8700-9029b71c19c7" providerId="ADAL" clId="{3EBAC2D4-6CB0-4DD2-827A-F0A79D8B1720}" dt="2023-02-10T19:15:07.672" v="1"/>
          <ac:spMkLst>
            <pc:docMk/>
            <pc:sldMk cId="2280172366" sldId="261"/>
            <ac:spMk id="2" creationId="{00000000-0000-0000-0000-000000000000}"/>
          </ac:spMkLst>
        </pc:spChg>
      </pc:sldChg>
      <pc:sldChg chg="modSp">
        <pc:chgData name="Xiaofei Wang" userId="6e1836d3-2ed9-4ae5-8700-9029b71c19c7" providerId="ADAL" clId="{3EBAC2D4-6CB0-4DD2-827A-F0A79D8B1720}" dt="2023-02-10T19:15:07.672" v="1"/>
        <pc:sldMkLst>
          <pc:docMk/>
          <pc:sldMk cId="1295285405" sldId="262"/>
        </pc:sldMkLst>
        <pc:spChg chg="mod">
          <ac:chgData name="Xiaofei Wang" userId="6e1836d3-2ed9-4ae5-8700-9029b71c19c7" providerId="ADAL" clId="{3EBAC2D4-6CB0-4DD2-827A-F0A79D8B1720}" dt="2023-02-10T19:15:07.672" v="1"/>
          <ac:spMkLst>
            <pc:docMk/>
            <pc:sldMk cId="1295285405" sldId="262"/>
            <ac:spMk id="2" creationId="{00000000-0000-0000-0000-000000000000}"/>
          </ac:spMkLst>
        </pc:spChg>
      </pc:sldChg>
      <pc:sldChg chg="modSp">
        <pc:chgData name="Xiaofei Wang" userId="6e1836d3-2ed9-4ae5-8700-9029b71c19c7" providerId="ADAL" clId="{3EBAC2D4-6CB0-4DD2-827A-F0A79D8B1720}" dt="2023-02-10T19:15:07.672" v="1"/>
        <pc:sldMkLst>
          <pc:docMk/>
          <pc:sldMk cId="2090664063" sldId="263"/>
        </pc:sldMkLst>
        <pc:spChg chg="mod">
          <ac:chgData name="Xiaofei Wang" userId="6e1836d3-2ed9-4ae5-8700-9029b71c19c7" providerId="ADAL" clId="{3EBAC2D4-6CB0-4DD2-827A-F0A79D8B1720}" dt="2023-02-10T19:15:07.672" v="1"/>
          <ac:spMkLst>
            <pc:docMk/>
            <pc:sldMk cId="2090664063" sldId="263"/>
            <ac:spMk id="2" creationId="{00000000-0000-0000-0000-000000000000}"/>
          </ac:spMkLst>
        </pc:spChg>
      </pc:sldChg>
      <pc:sldChg chg="modSp">
        <pc:chgData name="Xiaofei Wang" userId="6e1836d3-2ed9-4ae5-8700-9029b71c19c7" providerId="ADAL" clId="{3EBAC2D4-6CB0-4DD2-827A-F0A79D8B1720}" dt="2023-02-10T19:15:07.672" v="1"/>
        <pc:sldMkLst>
          <pc:docMk/>
          <pc:sldMk cId="3900562944" sldId="279"/>
        </pc:sldMkLst>
        <pc:spChg chg="mod">
          <ac:chgData name="Xiaofei Wang" userId="6e1836d3-2ed9-4ae5-8700-9029b71c19c7" providerId="ADAL" clId="{3EBAC2D4-6CB0-4DD2-827A-F0A79D8B1720}" dt="2023-02-10T19:15:07.672" v="1"/>
          <ac:spMkLst>
            <pc:docMk/>
            <pc:sldMk cId="3900562944" sldId="279"/>
            <ac:spMk id="4" creationId="{00000000-0000-0000-0000-000000000000}"/>
          </ac:spMkLst>
        </pc:spChg>
      </pc:sldChg>
      <pc:sldChg chg="modSp">
        <pc:chgData name="Xiaofei Wang" userId="6e1836d3-2ed9-4ae5-8700-9029b71c19c7" providerId="ADAL" clId="{3EBAC2D4-6CB0-4DD2-827A-F0A79D8B1720}" dt="2023-02-10T19:15:07.672" v="1"/>
        <pc:sldMkLst>
          <pc:docMk/>
          <pc:sldMk cId="3464650041" sldId="283"/>
        </pc:sldMkLst>
        <pc:spChg chg="mod">
          <ac:chgData name="Xiaofei Wang" userId="6e1836d3-2ed9-4ae5-8700-9029b71c19c7" providerId="ADAL" clId="{3EBAC2D4-6CB0-4DD2-827A-F0A79D8B1720}" dt="2023-02-10T19:15:07.672" v="1"/>
          <ac:spMkLst>
            <pc:docMk/>
            <pc:sldMk cId="3464650041" sldId="283"/>
            <ac:spMk id="5" creationId="{00000000-0000-0000-0000-000000000000}"/>
          </ac:spMkLst>
        </pc:spChg>
      </pc:sldChg>
      <pc:sldChg chg="modSp">
        <pc:chgData name="Xiaofei Wang" userId="6e1836d3-2ed9-4ae5-8700-9029b71c19c7" providerId="ADAL" clId="{3EBAC2D4-6CB0-4DD2-827A-F0A79D8B1720}" dt="2023-02-10T19:15:07.672" v="1"/>
        <pc:sldMkLst>
          <pc:docMk/>
          <pc:sldMk cId="13117183" sldId="284"/>
        </pc:sldMkLst>
        <pc:spChg chg="mod">
          <ac:chgData name="Xiaofei Wang" userId="6e1836d3-2ed9-4ae5-8700-9029b71c19c7" providerId="ADAL" clId="{3EBAC2D4-6CB0-4DD2-827A-F0A79D8B1720}" dt="2023-02-10T19:15:07.672" v="1"/>
          <ac:spMkLst>
            <pc:docMk/>
            <pc:sldMk cId="13117183" sldId="284"/>
            <ac:spMk id="5" creationId="{00000000-0000-0000-0000-000000000000}"/>
          </ac:spMkLst>
        </pc:spChg>
      </pc:sldChg>
      <pc:sldChg chg="modSp">
        <pc:chgData name="Xiaofei Wang" userId="6e1836d3-2ed9-4ae5-8700-9029b71c19c7" providerId="ADAL" clId="{3EBAC2D4-6CB0-4DD2-827A-F0A79D8B1720}" dt="2023-02-10T19:15:07.672" v="1"/>
        <pc:sldMkLst>
          <pc:docMk/>
          <pc:sldMk cId="193308393" sldId="287"/>
        </pc:sldMkLst>
        <pc:spChg chg="mod">
          <ac:chgData name="Xiaofei Wang" userId="6e1836d3-2ed9-4ae5-8700-9029b71c19c7" providerId="ADAL" clId="{3EBAC2D4-6CB0-4DD2-827A-F0A79D8B1720}" dt="2023-02-10T19:15:07.672" v="1"/>
          <ac:spMkLst>
            <pc:docMk/>
            <pc:sldMk cId="193308393" sldId="287"/>
            <ac:spMk id="6" creationId="{00000000-0000-0000-0000-000000000000}"/>
          </ac:spMkLst>
        </pc:spChg>
      </pc:sldChg>
      <pc:sldChg chg="modSp">
        <pc:chgData name="Xiaofei Wang" userId="6e1836d3-2ed9-4ae5-8700-9029b71c19c7" providerId="ADAL" clId="{3EBAC2D4-6CB0-4DD2-827A-F0A79D8B1720}" dt="2023-02-10T19:15:07.672" v="1"/>
        <pc:sldMkLst>
          <pc:docMk/>
          <pc:sldMk cId="1343705863" sldId="288"/>
        </pc:sldMkLst>
        <pc:spChg chg="mod">
          <ac:chgData name="Xiaofei Wang" userId="6e1836d3-2ed9-4ae5-8700-9029b71c19c7" providerId="ADAL" clId="{3EBAC2D4-6CB0-4DD2-827A-F0A79D8B1720}" dt="2023-02-10T19:15:07.672" v="1"/>
          <ac:spMkLst>
            <pc:docMk/>
            <pc:sldMk cId="1343705863" sldId="288"/>
            <ac:spMk id="6" creationId="{00000000-0000-0000-0000-000000000000}"/>
          </ac:spMkLst>
        </pc:spChg>
      </pc:sldChg>
      <pc:sldChg chg="modSp">
        <pc:chgData name="Xiaofei Wang" userId="6e1836d3-2ed9-4ae5-8700-9029b71c19c7" providerId="ADAL" clId="{3EBAC2D4-6CB0-4DD2-827A-F0A79D8B1720}" dt="2023-02-10T19:15:07.672" v="1"/>
        <pc:sldMkLst>
          <pc:docMk/>
          <pc:sldMk cId="969542746" sldId="289"/>
        </pc:sldMkLst>
        <pc:spChg chg="mod">
          <ac:chgData name="Xiaofei Wang" userId="6e1836d3-2ed9-4ae5-8700-9029b71c19c7" providerId="ADAL" clId="{3EBAC2D4-6CB0-4DD2-827A-F0A79D8B1720}" dt="2023-02-10T19:15:07.672" v="1"/>
          <ac:spMkLst>
            <pc:docMk/>
            <pc:sldMk cId="969542746" sldId="289"/>
            <ac:spMk id="6" creationId="{00000000-0000-0000-0000-000000000000}"/>
          </ac:spMkLst>
        </pc:spChg>
      </pc:sldChg>
      <pc:sldChg chg="modSp mod">
        <pc:chgData name="Xiaofei Wang" userId="6e1836d3-2ed9-4ae5-8700-9029b71c19c7" providerId="ADAL" clId="{3EBAC2D4-6CB0-4DD2-827A-F0A79D8B1720}" dt="2023-02-10T19:15:22.602" v="10" actId="20577"/>
        <pc:sldMkLst>
          <pc:docMk/>
          <pc:sldMk cId="0" sldId="332"/>
        </pc:sldMkLst>
        <pc:spChg chg="mod">
          <ac:chgData name="Xiaofei Wang" userId="6e1836d3-2ed9-4ae5-8700-9029b71c19c7" providerId="ADAL" clId="{3EBAC2D4-6CB0-4DD2-827A-F0A79D8B1720}" dt="2023-02-10T19:15:07.672" v="1"/>
          <ac:spMkLst>
            <pc:docMk/>
            <pc:sldMk cId="0" sldId="332"/>
            <ac:spMk id="17409" creationId="{481163E3-3235-B93B-D977-4040786F5097}"/>
          </ac:spMkLst>
        </pc:spChg>
        <pc:spChg chg="mod">
          <ac:chgData name="Xiaofei Wang" userId="6e1836d3-2ed9-4ae5-8700-9029b71c19c7" providerId="ADAL" clId="{3EBAC2D4-6CB0-4DD2-827A-F0A79D8B1720}" dt="2023-02-10T19:15:22.602" v="10" actId="20577"/>
          <ac:spMkLst>
            <pc:docMk/>
            <pc:sldMk cId="0" sldId="332"/>
            <ac:spMk id="17413" creationId="{C2334348-7D14-5567-9887-24899B21D490}"/>
          </ac:spMkLst>
        </pc:spChg>
      </pc:sldChg>
      <pc:sldChg chg="modSp mod">
        <pc:chgData name="Xiaofei Wang" userId="6e1836d3-2ed9-4ae5-8700-9029b71c19c7" providerId="ADAL" clId="{3EBAC2D4-6CB0-4DD2-827A-F0A79D8B1720}" dt="2023-02-10T19:16:40.763" v="52" actId="20577"/>
        <pc:sldMkLst>
          <pc:docMk/>
          <pc:sldMk cId="0" sldId="395"/>
        </pc:sldMkLst>
        <pc:spChg chg="mod">
          <ac:chgData name="Xiaofei Wang" userId="6e1836d3-2ed9-4ae5-8700-9029b71c19c7" providerId="ADAL" clId="{3EBAC2D4-6CB0-4DD2-827A-F0A79D8B1720}" dt="2023-02-10T19:15:07.672" v="1"/>
          <ac:spMkLst>
            <pc:docMk/>
            <pc:sldMk cId="0" sldId="395"/>
            <ac:spMk id="19462" creationId="{B8004815-DEEF-4991-9863-C4D400CADE6E}"/>
          </ac:spMkLst>
        </pc:spChg>
        <pc:spChg chg="mod">
          <ac:chgData name="Xiaofei Wang" userId="6e1836d3-2ed9-4ae5-8700-9029b71c19c7" providerId="ADAL" clId="{3EBAC2D4-6CB0-4DD2-827A-F0A79D8B1720}" dt="2023-02-10T19:16:40.763" v="52" actId="20577"/>
          <ac:spMkLst>
            <pc:docMk/>
            <pc:sldMk cId="0" sldId="395"/>
            <ac:spMk id="19463" creationId="{014A845C-CDC6-4811-8948-EAB07A9434A5}"/>
          </ac:spMkLst>
        </pc:spChg>
      </pc:sldChg>
      <pc:sldChg chg="modSp add del">
        <pc:chgData name="Xiaofei Wang" userId="6e1836d3-2ed9-4ae5-8700-9029b71c19c7" providerId="ADAL" clId="{3EBAC2D4-6CB0-4DD2-827A-F0A79D8B1720}" dt="2023-02-10T19:17:10.505" v="54"/>
        <pc:sldMkLst>
          <pc:docMk/>
          <pc:sldMk cId="1968720319" sldId="2366"/>
        </pc:sldMkLst>
        <pc:spChg chg="mod">
          <ac:chgData name="Xiaofei Wang" userId="6e1836d3-2ed9-4ae5-8700-9029b71c19c7" providerId="ADAL" clId="{3EBAC2D4-6CB0-4DD2-827A-F0A79D8B1720}" dt="2023-02-10T19:15:07.672" v="1"/>
          <ac:spMkLst>
            <pc:docMk/>
            <pc:sldMk cId="1968720319" sldId="2366"/>
            <ac:spMk id="6" creationId="{00000000-0000-0000-0000-000000000000}"/>
          </ac:spMkLst>
        </pc:spChg>
      </pc:sldChg>
      <pc:sldChg chg="modSp">
        <pc:chgData name="Xiaofei Wang" userId="6e1836d3-2ed9-4ae5-8700-9029b71c19c7" providerId="ADAL" clId="{3EBAC2D4-6CB0-4DD2-827A-F0A79D8B1720}" dt="2023-02-10T19:15:07.672" v="1"/>
        <pc:sldMkLst>
          <pc:docMk/>
          <pc:sldMk cId="412227131" sldId="2375"/>
        </pc:sldMkLst>
        <pc:spChg chg="mod">
          <ac:chgData name="Xiaofei Wang" userId="6e1836d3-2ed9-4ae5-8700-9029b71c19c7" providerId="ADAL" clId="{3EBAC2D4-6CB0-4DD2-827A-F0A79D8B1720}" dt="2023-02-10T19:15:07.672" v="1"/>
          <ac:spMkLst>
            <pc:docMk/>
            <pc:sldMk cId="412227131" sldId="2375"/>
            <ac:spMk id="19462" creationId="{B8004815-DEEF-4991-9863-C4D400CADE6E}"/>
          </ac:spMkLst>
        </pc:spChg>
      </pc:sldChg>
      <pc:sldChg chg="modSp">
        <pc:chgData name="Xiaofei Wang" userId="6e1836d3-2ed9-4ae5-8700-9029b71c19c7" providerId="ADAL" clId="{3EBAC2D4-6CB0-4DD2-827A-F0A79D8B1720}" dt="2023-02-10T19:15:07.672" v="1"/>
        <pc:sldMkLst>
          <pc:docMk/>
          <pc:sldMk cId="2947319002" sldId="2377"/>
        </pc:sldMkLst>
        <pc:spChg chg="mod">
          <ac:chgData name="Xiaofei Wang" userId="6e1836d3-2ed9-4ae5-8700-9029b71c19c7" providerId="ADAL" clId="{3EBAC2D4-6CB0-4DD2-827A-F0A79D8B1720}" dt="2023-02-10T19:15:07.672" v="1"/>
          <ac:spMkLst>
            <pc:docMk/>
            <pc:sldMk cId="2947319002" sldId="2377"/>
            <ac:spMk id="6" creationId="{00000000-0000-0000-0000-000000000000}"/>
          </ac:spMkLst>
        </pc:spChg>
      </pc:sldChg>
      <pc:sldChg chg="modSp">
        <pc:chgData name="Xiaofei Wang" userId="6e1836d3-2ed9-4ae5-8700-9029b71c19c7" providerId="ADAL" clId="{3EBAC2D4-6CB0-4DD2-827A-F0A79D8B1720}" dt="2023-02-10T19:15:07.672" v="1"/>
        <pc:sldMkLst>
          <pc:docMk/>
          <pc:sldMk cId="1855693234" sldId="2378"/>
        </pc:sldMkLst>
        <pc:spChg chg="mod">
          <ac:chgData name="Xiaofei Wang" userId="6e1836d3-2ed9-4ae5-8700-9029b71c19c7" providerId="ADAL" clId="{3EBAC2D4-6CB0-4DD2-827A-F0A79D8B1720}" dt="2023-02-10T19:15:07.672" v="1"/>
          <ac:spMkLst>
            <pc:docMk/>
            <pc:sldMk cId="1855693234" sldId="2378"/>
            <ac:spMk id="6" creationId="{00000000-0000-0000-0000-000000000000}"/>
          </ac:spMkLst>
        </pc:spChg>
      </pc:sldChg>
      <pc:sldChg chg="modSp">
        <pc:chgData name="Xiaofei Wang" userId="6e1836d3-2ed9-4ae5-8700-9029b71c19c7" providerId="ADAL" clId="{3EBAC2D4-6CB0-4DD2-827A-F0A79D8B1720}" dt="2023-02-10T19:15:07.672" v="1"/>
        <pc:sldMkLst>
          <pc:docMk/>
          <pc:sldMk cId="3512987780" sldId="2384"/>
        </pc:sldMkLst>
        <pc:spChg chg="mod">
          <ac:chgData name="Xiaofei Wang" userId="6e1836d3-2ed9-4ae5-8700-9029b71c19c7" providerId="ADAL" clId="{3EBAC2D4-6CB0-4DD2-827A-F0A79D8B1720}" dt="2023-02-10T19:15:07.672" v="1"/>
          <ac:spMkLst>
            <pc:docMk/>
            <pc:sldMk cId="3512987780" sldId="2384"/>
            <ac:spMk id="6" creationId="{00000000-0000-0000-0000-000000000000}"/>
          </ac:spMkLst>
        </pc:spChg>
      </pc:sldChg>
      <pc:sldChg chg="modSp">
        <pc:chgData name="Xiaofei Wang" userId="6e1836d3-2ed9-4ae5-8700-9029b71c19c7" providerId="ADAL" clId="{3EBAC2D4-6CB0-4DD2-827A-F0A79D8B1720}" dt="2023-02-10T19:15:07.672" v="1"/>
        <pc:sldMkLst>
          <pc:docMk/>
          <pc:sldMk cId="2796803295" sldId="2385"/>
        </pc:sldMkLst>
        <pc:spChg chg="mod">
          <ac:chgData name="Xiaofei Wang" userId="6e1836d3-2ed9-4ae5-8700-9029b71c19c7" providerId="ADAL" clId="{3EBAC2D4-6CB0-4DD2-827A-F0A79D8B1720}" dt="2023-02-10T19:15:07.672" v="1"/>
          <ac:spMkLst>
            <pc:docMk/>
            <pc:sldMk cId="2796803295" sldId="2385"/>
            <ac:spMk id="6" creationId="{00000000-0000-0000-0000-000000000000}"/>
          </ac:spMkLst>
        </pc:spChg>
      </pc:sldChg>
      <pc:sldChg chg="modSp">
        <pc:chgData name="Xiaofei Wang" userId="6e1836d3-2ed9-4ae5-8700-9029b71c19c7" providerId="ADAL" clId="{3EBAC2D4-6CB0-4DD2-827A-F0A79D8B1720}" dt="2023-02-10T19:15:07.672" v="1"/>
        <pc:sldMkLst>
          <pc:docMk/>
          <pc:sldMk cId="2840707277" sldId="2386"/>
        </pc:sldMkLst>
        <pc:spChg chg="mod">
          <ac:chgData name="Xiaofei Wang" userId="6e1836d3-2ed9-4ae5-8700-9029b71c19c7" providerId="ADAL" clId="{3EBAC2D4-6CB0-4DD2-827A-F0A79D8B1720}" dt="2023-02-10T19:15:07.672" v="1"/>
          <ac:spMkLst>
            <pc:docMk/>
            <pc:sldMk cId="2840707277" sldId="2386"/>
            <ac:spMk id="6" creationId="{00000000-0000-0000-0000-000000000000}"/>
          </ac:spMkLst>
        </pc:spChg>
      </pc:sldChg>
      <pc:sldChg chg="modSp">
        <pc:chgData name="Xiaofei Wang" userId="6e1836d3-2ed9-4ae5-8700-9029b71c19c7" providerId="ADAL" clId="{3EBAC2D4-6CB0-4DD2-827A-F0A79D8B1720}" dt="2023-02-10T19:15:07.672" v="1"/>
        <pc:sldMkLst>
          <pc:docMk/>
          <pc:sldMk cId="2752439654" sldId="2387"/>
        </pc:sldMkLst>
        <pc:spChg chg="mod">
          <ac:chgData name="Xiaofei Wang" userId="6e1836d3-2ed9-4ae5-8700-9029b71c19c7" providerId="ADAL" clId="{3EBAC2D4-6CB0-4DD2-827A-F0A79D8B1720}" dt="2023-02-10T19:15:07.672" v="1"/>
          <ac:spMkLst>
            <pc:docMk/>
            <pc:sldMk cId="2752439654" sldId="2387"/>
            <ac:spMk id="6" creationId="{00000000-0000-0000-0000-000000000000}"/>
          </ac:spMkLst>
        </pc:spChg>
      </pc:sldChg>
      <pc:sldChg chg="modSp">
        <pc:chgData name="Xiaofei Wang" userId="6e1836d3-2ed9-4ae5-8700-9029b71c19c7" providerId="ADAL" clId="{3EBAC2D4-6CB0-4DD2-827A-F0A79D8B1720}" dt="2023-02-10T19:15:07.672" v="1"/>
        <pc:sldMkLst>
          <pc:docMk/>
          <pc:sldMk cId="4129803870" sldId="2388"/>
        </pc:sldMkLst>
        <pc:spChg chg="mod">
          <ac:chgData name="Xiaofei Wang" userId="6e1836d3-2ed9-4ae5-8700-9029b71c19c7" providerId="ADAL" clId="{3EBAC2D4-6CB0-4DD2-827A-F0A79D8B1720}" dt="2023-02-10T19:15:07.672" v="1"/>
          <ac:spMkLst>
            <pc:docMk/>
            <pc:sldMk cId="4129803870" sldId="2388"/>
            <ac:spMk id="6" creationId="{00000000-0000-0000-0000-000000000000}"/>
          </ac:spMkLst>
        </pc:spChg>
      </pc:sldChg>
      <pc:sldChg chg="modSp">
        <pc:chgData name="Xiaofei Wang" userId="6e1836d3-2ed9-4ae5-8700-9029b71c19c7" providerId="ADAL" clId="{3EBAC2D4-6CB0-4DD2-827A-F0A79D8B1720}" dt="2023-02-10T19:15:07.672" v="1"/>
        <pc:sldMkLst>
          <pc:docMk/>
          <pc:sldMk cId="3119574240" sldId="2389"/>
        </pc:sldMkLst>
        <pc:spChg chg="mod">
          <ac:chgData name="Xiaofei Wang" userId="6e1836d3-2ed9-4ae5-8700-9029b71c19c7" providerId="ADAL" clId="{3EBAC2D4-6CB0-4DD2-827A-F0A79D8B1720}" dt="2023-02-10T19:15:07.672" v="1"/>
          <ac:spMkLst>
            <pc:docMk/>
            <pc:sldMk cId="3119574240" sldId="2389"/>
            <ac:spMk id="6" creationId="{00000000-0000-0000-0000-000000000000}"/>
          </ac:spMkLst>
        </pc:spChg>
      </pc:sldChg>
      <pc:sldMasterChg chg="modSp modSldLayout">
        <pc:chgData name="Xiaofei Wang" userId="6e1836d3-2ed9-4ae5-8700-9029b71c19c7" providerId="ADAL" clId="{3EBAC2D4-6CB0-4DD2-827A-F0A79D8B1720}" dt="2023-02-10T19:15:07.672" v="1"/>
        <pc:sldMasterMkLst>
          <pc:docMk/>
          <pc:sldMasterMk cId="0" sldId="2147483648"/>
        </pc:sldMasterMkLst>
        <pc:spChg chg="mod">
          <ac:chgData name="Xiaofei Wang" userId="6e1836d3-2ed9-4ae5-8700-9029b71c19c7" providerId="ADAL" clId="{3EBAC2D4-6CB0-4DD2-827A-F0A79D8B1720}" dt="2023-02-10T19:14:52.770" v="0"/>
          <ac:spMkLst>
            <pc:docMk/>
            <pc:sldMasterMk cId="0" sldId="2147483648"/>
            <ac:spMk id="10" creationId="{00000000-0000-0000-0000-000000000000}"/>
          </ac:spMkLst>
        </pc:spChg>
        <pc:spChg chg="mod">
          <ac:chgData name="Xiaofei Wang" userId="6e1836d3-2ed9-4ae5-8700-9029b71c19c7" providerId="ADAL" clId="{3EBAC2D4-6CB0-4DD2-827A-F0A79D8B1720}" dt="2023-02-10T19:15:07.672" v="1"/>
          <ac:spMkLst>
            <pc:docMk/>
            <pc:sldMasterMk cId="0" sldId="2147483648"/>
            <ac:spMk id="1027" creationId="{00000000-0000-0000-0000-000000000000}"/>
          </ac:spMkLst>
        </pc:spChg>
        <pc:sldLayoutChg chg="modSp">
          <pc:chgData name="Xiaofei Wang" userId="6e1836d3-2ed9-4ae5-8700-9029b71c19c7" providerId="ADAL" clId="{3EBAC2D4-6CB0-4DD2-827A-F0A79D8B1720}" dt="2023-02-10T19:15:07.672" v="1"/>
          <pc:sldLayoutMkLst>
            <pc:docMk/>
            <pc:sldMasterMk cId="0" sldId="2147483648"/>
            <pc:sldLayoutMk cId="0" sldId="2147483649"/>
          </pc:sldLayoutMkLst>
          <pc:spChg chg="mod">
            <ac:chgData name="Xiaofei Wang" userId="6e1836d3-2ed9-4ae5-8700-9029b71c19c7" providerId="ADAL" clId="{3EBAC2D4-6CB0-4DD2-827A-F0A79D8B1720}" dt="2023-02-10T19:15:07.672" v="1"/>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3EBAC2D4-6CB0-4DD2-827A-F0A79D8B1720}" dt="2023-02-10T19:15:07.672" v="1"/>
          <pc:sldLayoutMkLst>
            <pc:docMk/>
            <pc:sldMasterMk cId="0" sldId="2147483648"/>
            <pc:sldLayoutMk cId="0" sldId="2147483650"/>
          </pc:sldLayoutMkLst>
          <pc:spChg chg="mod">
            <ac:chgData name="Xiaofei Wang" userId="6e1836d3-2ed9-4ae5-8700-9029b71c19c7" providerId="ADAL" clId="{3EBAC2D4-6CB0-4DD2-827A-F0A79D8B1720}" dt="2023-02-10T19:15:07.672" v="1"/>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3EBAC2D4-6CB0-4DD2-827A-F0A79D8B1720}" dt="2023-02-10T19:15:07.672" v="1"/>
          <pc:sldLayoutMkLst>
            <pc:docMk/>
            <pc:sldMasterMk cId="0" sldId="2147483648"/>
            <pc:sldLayoutMk cId="0" sldId="2147483651"/>
          </pc:sldLayoutMkLst>
          <pc:spChg chg="mod">
            <ac:chgData name="Xiaofei Wang" userId="6e1836d3-2ed9-4ae5-8700-9029b71c19c7" providerId="ADAL" clId="{3EBAC2D4-6CB0-4DD2-827A-F0A79D8B1720}" dt="2023-02-10T19:15:07.672" v="1"/>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3EBAC2D4-6CB0-4DD2-827A-F0A79D8B1720}" dt="2023-02-10T19:15:07.672" v="1"/>
          <pc:sldLayoutMkLst>
            <pc:docMk/>
            <pc:sldMasterMk cId="0" sldId="2147483648"/>
            <pc:sldLayoutMk cId="0" sldId="2147483652"/>
          </pc:sldLayoutMkLst>
          <pc:spChg chg="mod">
            <ac:chgData name="Xiaofei Wang" userId="6e1836d3-2ed9-4ae5-8700-9029b71c19c7" providerId="ADAL" clId="{3EBAC2D4-6CB0-4DD2-827A-F0A79D8B1720}" dt="2023-02-10T19:15:07.672" v="1"/>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3EBAC2D4-6CB0-4DD2-827A-F0A79D8B1720}" dt="2023-02-10T19:15:07.672" v="1"/>
          <pc:sldLayoutMkLst>
            <pc:docMk/>
            <pc:sldMasterMk cId="0" sldId="2147483648"/>
            <pc:sldLayoutMk cId="0" sldId="2147483653"/>
          </pc:sldLayoutMkLst>
          <pc:spChg chg="mod">
            <ac:chgData name="Xiaofei Wang" userId="6e1836d3-2ed9-4ae5-8700-9029b71c19c7" providerId="ADAL" clId="{3EBAC2D4-6CB0-4DD2-827A-F0A79D8B1720}" dt="2023-02-10T19:15:07.672" v="1"/>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3EBAC2D4-6CB0-4DD2-827A-F0A79D8B1720}" dt="2023-02-10T19:15:07.672" v="1"/>
          <pc:sldLayoutMkLst>
            <pc:docMk/>
            <pc:sldMasterMk cId="0" sldId="2147483648"/>
            <pc:sldLayoutMk cId="0" sldId="2147483654"/>
          </pc:sldLayoutMkLst>
          <pc:spChg chg="mod">
            <ac:chgData name="Xiaofei Wang" userId="6e1836d3-2ed9-4ae5-8700-9029b71c19c7" providerId="ADAL" clId="{3EBAC2D4-6CB0-4DD2-827A-F0A79D8B1720}" dt="2023-02-10T19:15:07.672" v="1"/>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3EBAC2D4-6CB0-4DD2-827A-F0A79D8B1720}" dt="2023-02-10T19:15:07.672" v="1"/>
          <pc:sldLayoutMkLst>
            <pc:docMk/>
            <pc:sldMasterMk cId="0" sldId="2147483648"/>
            <pc:sldLayoutMk cId="0" sldId="2147483655"/>
          </pc:sldLayoutMkLst>
          <pc:spChg chg="mod">
            <ac:chgData name="Xiaofei Wang" userId="6e1836d3-2ed9-4ae5-8700-9029b71c19c7" providerId="ADAL" clId="{3EBAC2D4-6CB0-4DD2-827A-F0A79D8B1720}" dt="2023-02-10T19:15:07.672" v="1"/>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3EBAC2D4-6CB0-4DD2-827A-F0A79D8B1720}" dt="2023-02-10T19:15:07.672" v="1"/>
          <pc:sldLayoutMkLst>
            <pc:docMk/>
            <pc:sldMasterMk cId="0" sldId="2147483648"/>
            <pc:sldLayoutMk cId="0" sldId="2147483658"/>
          </pc:sldLayoutMkLst>
          <pc:spChg chg="mod">
            <ac:chgData name="Xiaofei Wang" userId="6e1836d3-2ed9-4ae5-8700-9029b71c19c7" providerId="ADAL" clId="{3EBAC2D4-6CB0-4DD2-827A-F0A79D8B1720}" dt="2023-02-10T19:15:07.672" v="1"/>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3EBAC2D4-6CB0-4DD2-827A-F0A79D8B1720}" dt="2023-02-10T19:15:07.672" v="1"/>
          <pc:sldLayoutMkLst>
            <pc:docMk/>
            <pc:sldMasterMk cId="0" sldId="2147483648"/>
            <pc:sldLayoutMk cId="0" sldId="2147483659"/>
          </pc:sldLayoutMkLst>
          <pc:spChg chg="mod">
            <ac:chgData name="Xiaofei Wang" userId="6e1836d3-2ed9-4ae5-8700-9029b71c19c7" providerId="ADAL" clId="{3EBAC2D4-6CB0-4DD2-827A-F0A79D8B1720}" dt="2023-02-10T19:15:07.672" v="1"/>
            <ac:spMkLst>
              <pc:docMk/>
              <pc:sldMasterMk cId="0" sldId="2147483648"/>
              <pc:sldLayoutMk cId="0" sldId="2147483659"/>
              <ac:spMk id="4" creationId="{00000000-0000-0000-0000-000000000000}"/>
            </ac:spMkLst>
          </pc:spChg>
        </pc:sldLayoutChg>
      </pc:sldMasterChg>
    </pc:docChg>
  </pc:docChgLst>
  <pc:docChgLst>
    <pc:chgData name="Xiaofei Wang" userId="6e1836d3-2ed9-4ae5-8700-9029b71c19c7" providerId="ADAL" clId="{1D8E00AC-F832-4817-8FFF-855C6A40A3D7}"/>
    <pc:docChg chg="undo custSel addSld delSld modSld">
      <pc:chgData name="Xiaofei Wang" userId="6e1836d3-2ed9-4ae5-8700-9029b71c19c7" providerId="ADAL" clId="{1D8E00AC-F832-4817-8FFF-855C6A40A3D7}" dt="2023-03-09T23:10:44.049" v="1257" actId="20577"/>
      <pc:docMkLst>
        <pc:docMk/>
      </pc:docMkLst>
      <pc:sldChg chg="modSp mod">
        <pc:chgData name="Xiaofei Wang" userId="6e1836d3-2ed9-4ae5-8700-9029b71c19c7" providerId="ADAL" clId="{1D8E00AC-F832-4817-8FFF-855C6A40A3D7}" dt="2023-03-08T21:42:58.550" v="335" actId="20577"/>
        <pc:sldMkLst>
          <pc:docMk/>
          <pc:sldMk cId="0" sldId="256"/>
        </pc:sldMkLst>
        <pc:spChg chg="mod">
          <ac:chgData name="Xiaofei Wang" userId="6e1836d3-2ed9-4ae5-8700-9029b71c19c7" providerId="ADAL" clId="{1D8E00AC-F832-4817-8FFF-855C6A40A3D7}" dt="2023-03-08T21:42:58.550" v="335" actId="20577"/>
          <ac:spMkLst>
            <pc:docMk/>
            <pc:sldMk cId="0" sldId="256"/>
            <ac:spMk id="3073" creationId="{00000000-0000-0000-0000-000000000000}"/>
          </ac:spMkLst>
        </pc:spChg>
      </pc:sldChg>
      <pc:sldChg chg="modSp mod">
        <pc:chgData name="Xiaofei Wang" userId="6e1836d3-2ed9-4ae5-8700-9029b71c19c7" providerId="ADAL" clId="{1D8E00AC-F832-4817-8FFF-855C6A40A3D7}" dt="2023-03-09T23:10:44.049" v="1257" actId="20577"/>
        <pc:sldMkLst>
          <pc:docMk/>
          <pc:sldMk cId="0" sldId="395"/>
        </pc:sldMkLst>
        <pc:spChg chg="mod">
          <ac:chgData name="Xiaofei Wang" userId="6e1836d3-2ed9-4ae5-8700-9029b71c19c7" providerId="ADAL" clId="{1D8E00AC-F832-4817-8FFF-855C6A40A3D7}" dt="2023-03-09T23:10:44.049" v="1257" actId="20577"/>
          <ac:spMkLst>
            <pc:docMk/>
            <pc:sldMk cId="0" sldId="395"/>
            <ac:spMk id="19463" creationId="{014A845C-CDC6-4811-8948-EAB07A9434A5}"/>
          </ac:spMkLst>
        </pc:spChg>
      </pc:sldChg>
      <pc:sldChg chg="modSp mod">
        <pc:chgData name="Xiaofei Wang" userId="6e1836d3-2ed9-4ae5-8700-9029b71c19c7" providerId="ADAL" clId="{1D8E00AC-F832-4817-8FFF-855C6A40A3D7}" dt="2023-03-08T21:35:04.122" v="286" actId="403"/>
        <pc:sldMkLst>
          <pc:docMk/>
          <pc:sldMk cId="412227131" sldId="2375"/>
        </pc:sldMkLst>
        <pc:spChg chg="mod">
          <ac:chgData name="Xiaofei Wang" userId="6e1836d3-2ed9-4ae5-8700-9029b71c19c7" providerId="ADAL" clId="{1D8E00AC-F832-4817-8FFF-855C6A40A3D7}" dt="2023-03-08T21:35:04.122" v="286" actId="403"/>
          <ac:spMkLst>
            <pc:docMk/>
            <pc:sldMk cId="412227131" sldId="2375"/>
            <ac:spMk id="19463" creationId="{014A845C-CDC6-4811-8948-EAB07A9434A5}"/>
          </ac:spMkLst>
        </pc:spChg>
      </pc:sldChg>
      <pc:sldChg chg="modSp mod">
        <pc:chgData name="Xiaofei Wang" userId="6e1836d3-2ed9-4ae5-8700-9029b71c19c7" providerId="ADAL" clId="{1D8E00AC-F832-4817-8FFF-855C6A40A3D7}" dt="2023-03-09T23:08:51.581" v="1179" actId="404"/>
        <pc:sldMkLst>
          <pc:docMk/>
          <pc:sldMk cId="1855693234" sldId="2378"/>
        </pc:sldMkLst>
        <pc:spChg chg="mod">
          <ac:chgData name="Xiaofei Wang" userId="6e1836d3-2ed9-4ae5-8700-9029b71c19c7" providerId="ADAL" clId="{1D8E00AC-F832-4817-8FFF-855C6A40A3D7}" dt="2023-03-07T22:25:49.947" v="52" actId="20577"/>
          <ac:spMkLst>
            <pc:docMk/>
            <pc:sldMk cId="1855693234" sldId="2378"/>
            <ac:spMk id="2" creationId="{00000000-0000-0000-0000-000000000000}"/>
          </ac:spMkLst>
        </pc:spChg>
        <pc:spChg chg="mod">
          <ac:chgData name="Xiaofei Wang" userId="6e1836d3-2ed9-4ae5-8700-9029b71c19c7" providerId="ADAL" clId="{1D8E00AC-F832-4817-8FFF-855C6A40A3D7}" dt="2023-03-09T23:08:51.581" v="1179" actId="404"/>
          <ac:spMkLst>
            <pc:docMk/>
            <pc:sldMk cId="1855693234" sldId="2378"/>
            <ac:spMk id="3" creationId="{00000000-0000-0000-0000-000000000000}"/>
          </ac:spMkLst>
        </pc:spChg>
      </pc:sldChg>
      <pc:sldChg chg="del">
        <pc:chgData name="Xiaofei Wang" userId="6e1836d3-2ed9-4ae5-8700-9029b71c19c7" providerId="ADAL" clId="{1D8E00AC-F832-4817-8FFF-855C6A40A3D7}" dt="2023-03-08T21:36:48.547" v="302" actId="47"/>
        <pc:sldMkLst>
          <pc:docMk/>
          <pc:sldMk cId="3512987780" sldId="2384"/>
        </pc:sldMkLst>
      </pc:sldChg>
      <pc:sldChg chg="del">
        <pc:chgData name="Xiaofei Wang" userId="6e1836d3-2ed9-4ae5-8700-9029b71c19c7" providerId="ADAL" clId="{1D8E00AC-F832-4817-8FFF-855C6A40A3D7}" dt="2023-03-08T21:37:42.076" v="328" actId="47"/>
        <pc:sldMkLst>
          <pc:docMk/>
          <pc:sldMk cId="2796803295" sldId="2385"/>
        </pc:sldMkLst>
      </pc:sldChg>
      <pc:sldChg chg="del">
        <pc:chgData name="Xiaofei Wang" userId="6e1836d3-2ed9-4ae5-8700-9029b71c19c7" providerId="ADAL" clId="{1D8E00AC-F832-4817-8FFF-855C6A40A3D7}" dt="2023-03-08T21:37:42.076" v="328" actId="47"/>
        <pc:sldMkLst>
          <pc:docMk/>
          <pc:sldMk cId="2840707277" sldId="2386"/>
        </pc:sldMkLst>
      </pc:sldChg>
      <pc:sldChg chg="modSp mod">
        <pc:chgData name="Xiaofei Wang" userId="6e1836d3-2ed9-4ae5-8700-9029b71c19c7" providerId="ADAL" clId="{1D8E00AC-F832-4817-8FFF-855C6A40A3D7}" dt="2023-03-08T21:37:02.484" v="317" actId="20577"/>
        <pc:sldMkLst>
          <pc:docMk/>
          <pc:sldMk cId="2752439654" sldId="2387"/>
        </pc:sldMkLst>
        <pc:spChg chg="mod">
          <ac:chgData name="Xiaofei Wang" userId="6e1836d3-2ed9-4ae5-8700-9029b71c19c7" providerId="ADAL" clId="{1D8E00AC-F832-4817-8FFF-855C6A40A3D7}" dt="2023-03-08T21:37:02.484" v="317" actId="20577"/>
          <ac:spMkLst>
            <pc:docMk/>
            <pc:sldMk cId="2752439654" sldId="2387"/>
            <ac:spMk id="2" creationId="{00000000-0000-0000-0000-000000000000}"/>
          </ac:spMkLst>
        </pc:spChg>
      </pc:sldChg>
      <pc:sldChg chg="modSp mod">
        <pc:chgData name="Xiaofei Wang" userId="6e1836d3-2ed9-4ae5-8700-9029b71c19c7" providerId="ADAL" clId="{1D8E00AC-F832-4817-8FFF-855C6A40A3D7}" dt="2023-03-09T23:09:33.259" v="1210" actId="20577"/>
        <pc:sldMkLst>
          <pc:docMk/>
          <pc:sldMk cId="4129803870" sldId="2388"/>
        </pc:sldMkLst>
        <pc:spChg chg="mod">
          <ac:chgData name="Xiaofei Wang" userId="6e1836d3-2ed9-4ae5-8700-9029b71c19c7" providerId="ADAL" clId="{1D8E00AC-F832-4817-8FFF-855C6A40A3D7}" dt="2023-03-08T21:37:18.382" v="327" actId="20577"/>
          <ac:spMkLst>
            <pc:docMk/>
            <pc:sldMk cId="4129803870" sldId="2388"/>
            <ac:spMk id="2" creationId="{00000000-0000-0000-0000-000000000000}"/>
          </ac:spMkLst>
        </pc:spChg>
        <pc:spChg chg="mod">
          <ac:chgData name="Xiaofei Wang" userId="6e1836d3-2ed9-4ae5-8700-9029b71c19c7" providerId="ADAL" clId="{1D8E00AC-F832-4817-8FFF-855C6A40A3D7}" dt="2023-03-09T23:09:33.259" v="1210" actId="20577"/>
          <ac:spMkLst>
            <pc:docMk/>
            <pc:sldMk cId="4129803870" sldId="2388"/>
            <ac:spMk id="3" creationId="{00000000-0000-0000-0000-000000000000}"/>
          </ac:spMkLst>
        </pc:spChg>
      </pc:sldChg>
      <pc:sldChg chg="del">
        <pc:chgData name="Xiaofei Wang" userId="6e1836d3-2ed9-4ae5-8700-9029b71c19c7" providerId="ADAL" clId="{1D8E00AC-F832-4817-8FFF-855C6A40A3D7}" dt="2023-03-08T21:36:45.532" v="301" actId="47"/>
        <pc:sldMkLst>
          <pc:docMk/>
          <pc:sldMk cId="3119574240" sldId="2389"/>
        </pc:sldMkLst>
      </pc:sldChg>
      <pc:sldChg chg="modSp add mod">
        <pc:chgData name="Xiaofei Wang" userId="6e1836d3-2ed9-4ae5-8700-9029b71c19c7" providerId="ADAL" clId="{1D8E00AC-F832-4817-8FFF-855C6A40A3D7}" dt="2023-03-09T23:09:13.761" v="1196" actId="20577"/>
        <pc:sldMkLst>
          <pc:docMk/>
          <pc:sldMk cId="318807864" sldId="2390"/>
        </pc:sldMkLst>
        <pc:spChg chg="mod">
          <ac:chgData name="Xiaofei Wang" userId="6e1836d3-2ed9-4ae5-8700-9029b71c19c7" providerId="ADAL" clId="{1D8E00AC-F832-4817-8FFF-855C6A40A3D7}" dt="2023-03-08T21:43:32.199" v="365" actId="20577"/>
          <ac:spMkLst>
            <pc:docMk/>
            <pc:sldMk cId="318807864" sldId="2390"/>
            <ac:spMk id="2" creationId="{00000000-0000-0000-0000-000000000000}"/>
          </ac:spMkLst>
        </pc:spChg>
        <pc:spChg chg="mod">
          <ac:chgData name="Xiaofei Wang" userId="6e1836d3-2ed9-4ae5-8700-9029b71c19c7" providerId="ADAL" clId="{1D8E00AC-F832-4817-8FFF-855C6A40A3D7}" dt="2023-03-09T23:09:13.761" v="1196" actId="20577"/>
          <ac:spMkLst>
            <pc:docMk/>
            <pc:sldMk cId="318807864" sldId="2390"/>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3/7/2023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20</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802.11-23/0146r0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March 2023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2023-03-10</a:t>
            </a:r>
          </a:p>
        </p:txBody>
      </p:sp>
      <p:sp>
        <p:nvSpPr>
          <p:cNvPr id="6" name="Date Placeholder 3"/>
          <p:cNvSpPr>
            <a:spLocks noGrp="1"/>
          </p:cNvSpPr>
          <p:nvPr>
            <p:ph type="dt" idx="10"/>
          </p:nvPr>
        </p:nvSpPr>
        <p:spPr/>
        <p:txBody>
          <a:bodyPr/>
          <a:lstStyle/>
          <a:p>
            <a:r>
              <a:rPr lang="en-US" dirty="0"/>
              <a:t>March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960926"/>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March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March 13, 2023 PM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way forward for AIML TIG</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Remainder of agenda will depend on the discussion outcome</a:t>
            </a:r>
          </a:p>
          <a:p>
            <a:pPr marL="857250" lvl="1">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11-23/217r0 11-23/218r1 </a:t>
            </a:r>
            <a:r>
              <a:rPr lang="en-US" dirty="0">
                <a:latin typeface="Times New Roman" panose="02020603050405020304" pitchFamily="18" charset="0"/>
              </a:rPr>
              <a:t>Proposed IEEE 802.11 AIML TIG Technical Report Text for the Subcarrier Grouping Use Case</a:t>
            </a:r>
            <a:r>
              <a:rPr lang="en-GB" b="0" dirty="0">
                <a:effectLst/>
                <a:latin typeface="Times New Roman" panose="02020603050405020304" pitchFamily="18" charset="0"/>
                <a:ea typeface="Times New Roman" panose="02020603050405020304" pitchFamily="18"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GB" sz="6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11-23/227r2 </a:t>
            </a:r>
            <a:r>
              <a:rPr lang="en-US" dirty="0">
                <a:latin typeface="Times New Roman" panose="02020603050405020304" pitchFamily="18" charset="0"/>
              </a:rPr>
              <a:t>Proposed IEEE 802.11 AIML TIG Technical Report Text for the Multi-AP Coordination Use Case</a:t>
            </a:r>
            <a:r>
              <a:rPr lang="en-GB" b="0" dirty="0">
                <a:effectLst/>
                <a:latin typeface="Times New Roman" panose="02020603050405020304" pitchFamily="18" charset="0"/>
                <a:ea typeface="Times New Roman" panose="02020603050405020304" pitchFamily="18" charset="0"/>
              </a:rPr>
              <a:t>, Szymon Szott (AGH University)</a:t>
            </a:r>
          </a:p>
          <a:p>
            <a:pPr marL="857250" lvl="1">
              <a:spcBef>
                <a:spcPts val="0"/>
              </a:spcBef>
              <a:spcAft>
                <a:spcPts val="0"/>
              </a:spcAft>
              <a:buFont typeface="Arial" panose="020B0604020202020204" pitchFamily="34" charset="0"/>
              <a:buChar char="•"/>
            </a:pPr>
            <a:endParaRPr lang="en-GB" sz="700"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11-23/218r1 </a:t>
            </a:r>
            <a:r>
              <a:rPr lang="en-US" dirty="0">
                <a:latin typeface="Times New Roman" panose="02020603050405020304" pitchFamily="18" charset="0"/>
              </a:rPr>
              <a:t>AIML methodology for dynamic spectrum sharing and coexistence</a:t>
            </a:r>
            <a:r>
              <a:rPr lang="en-GB" b="0" dirty="0">
                <a:effectLst/>
                <a:latin typeface="Times New Roman" panose="02020603050405020304" pitchFamily="18" charset="0"/>
                <a:ea typeface="Times New Roman" panose="02020603050405020304" pitchFamily="18" charset="0"/>
              </a:rPr>
              <a:t>, Marco Hernandez (YRP-IAI; CWC Oulu University)</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The AIML TIG was scheduled to end in March 2023</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We discussed several options for way forward during the January 2023 Interim meeting:</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Option 1: terminate the A</a:t>
            </a:r>
            <a:r>
              <a:rPr lang="en-GB" dirty="0">
                <a:latin typeface="Times New Roman" panose="02020603050405020304" pitchFamily="18" charset="0"/>
                <a:ea typeface="Times New Roman" panose="02020603050405020304" pitchFamily="18" charset="0"/>
              </a:rPr>
              <a:t>IML TIG as scheduled</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Need to focus on completing the AIML TIG technical report for the March meeting</a:t>
            </a:r>
          </a:p>
          <a:p>
            <a:pPr marL="1028700" lvl="2" indent="0">
              <a:spcBef>
                <a:spcPts val="0"/>
              </a:spcBef>
              <a:spcAft>
                <a:spcPts val="0"/>
              </a:spcAft>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Option 2: extend the AIML TIG for a number of meeting cycles</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Allows for more presentations and additional use cases</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Allows for more time to let WG members to get familiar with our work</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 number of possibilities towards the end of the extension</a:t>
            </a:r>
          </a:p>
          <a:p>
            <a:pPr marL="1714500" lvl="3">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Form an SG to define PAR for future work</a:t>
            </a:r>
          </a:p>
          <a:p>
            <a:pPr marL="1714500" lvl="3">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Look for opportunities to insert AIML related features in other SG/TG</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8807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March 14,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March 16,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182055"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March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March 2023 Plenary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March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March 13, 2023, PM1: 13:30 – 15:30 ET</a:t>
            </a:r>
          </a:p>
          <a:p>
            <a:pPr marL="857250" lvl="1" indent="-457200">
              <a:buFont typeface="Arial" panose="020B0604020202020204" pitchFamily="34" charset="0"/>
              <a:buChar char="•"/>
              <a:defRPr/>
            </a:pPr>
            <a:r>
              <a:rPr lang="en-US" altLang="en-US" sz="1800" dirty="0"/>
              <a:t>Wednesday March 15, 2023, AM1: 8:00 - 10:00 ET</a:t>
            </a:r>
          </a:p>
          <a:p>
            <a:pPr marL="857250" lvl="1" indent="-457200">
              <a:buFont typeface="Arial" panose="020B0604020202020204" pitchFamily="34" charset="0"/>
              <a:buChar char="•"/>
              <a:defRPr/>
            </a:pPr>
            <a:r>
              <a:rPr lang="en-US" altLang="en-US" sz="1800" dirty="0"/>
              <a:t>Thursday March 16, 2023: AM1: 8:00 – 10:00 ET</a:t>
            </a:r>
          </a:p>
          <a:p>
            <a:pPr marL="457200" indent="-457200">
              <a:lnSpc>
                <a:spcPct val="90000"/>
              </a:lnSpc>
              <a:buFont typeface="Arial" panose="020B0604020202020204" pitchFamily="34" charset="0"/>
              <a:buChar char="•"/>
              <a:defRPr/>
            </a:pPr>
            <a:r>
              <a:rPr lang="en-US" altLang="en-US" dirty="0"/>
              <a:t>Discussion/Plans for Next Steps </a:t>
            </a:r>
            <a:r>
              <a:rPr lang="en-US" altLang="en-US"/>
              <a:t>for the AIML </a:t>
            </a:r>
            <a:r>
              <a:rPr lang="en-US" altLang="en-US" dirty="0"/>
              <a:t>TIG</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616074"/>
            <a:ext cx="9144000" cy="4556125"/>
          </a:xfrm>
        </p:spPr>
        <p:txBody>
          <a:bodyPr/>
          <a:lstStyle/>
          <a:p>
            <a:pPr marL="457200">
              <a:spcBef>
                <a:spcPts val="0"/>
              </a:spcBef>
              <a:spcAft>
                <a:spcPts val="0"/>
              </a:spcAft>
              <a:buFont typeface="Arial" panose="020B0604020202020204" pitchFamily="34" charset="0"/>
              <a:buChar char="•"/>
            </a:pPr>
            <a:r>
              <a:rPr lang="en-GB" sz="2000" dirty="0">
                <a:effectLst/>
                <a:latin typeface="Times New Roman" panose="02020603050405020304" pitchFamily="18" charset="0"/>
                <a:ea typeface="Times New Roman" panose="02020603050405020304" pitchFamily="18" charset="0"/>
              </a:rPr>
              <a:t>11-23/217r0 11-23/218r1 </a:t>
            </a:r>
            <a:r>
              <a:rPr lang="en-US" sz="2000" dirty="0">
                <a:latin typeface="Times New Roman" panose="02020603050405020304" pitchFamily="18" charset="0"/>
              </a:rPr>
              <a:t>Proposed IEEE 802.11 AIML TIG Technical Report Text for the Subcarrier Grouping Use Case</a:t>
            </a:r>
            <a:r>
              <a:rPr lang="en-GB" sz="2000" b="0" dirty="0">
                <a:effectLst/>
                <a:latin typeface="Times New Roman" panose="02020603050405020304" pitchFamily="18" charset="0"/>
                <a:ea typeface="Times New Roman" panose="02020603050405020304" pitchFamily="18" charset="0"/>
              </a:rPr>
              <a:t>, </a:t>
            </a:r>
            <a:r>
              <a:rPr lang="en-US" sz="2000" b="0" dirty="0">
                <a:latin typeface="Times New Roman" panose="02020603050405020304" pitchFamily="18" charset="0"/>
              </a:rPr>
              <a:t>Eunsung </a:t>
            </a:r>
            <a:r>
              <a:rPr lang="en-US" sz="2000" b="0" dirty="0" err="1">
                <a:latin typeface="Times New Roman" panose="02020603050405020304" pitchFamily="18" charset="0"/>
              </a:rPr>
              <a:t>Joen</a:t>
            </a:r>
            <a:r>
              <a:rPr lang="en-US" sz="20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8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effectLst/>
                <a:latin typeface="Times New Roman" panose="02020603050405020304" pitchFamily="18" charset="0"/>
                <a:ea typeface="Times New Roman" panose="02020603050405020304" pitchFamily="18" charset="0"/>
              </a:rPr>
              <a:t>11-23/227r2 </a:t>
            </a:r>
            <a:r>
              <a:rPr lang="en-US" sz="2000" dirty="0">
                <a:latin typeface="Times New Roman" panose="02020603050405020304" pitchFamily="18" charset="0"/>
              </a:rPr>
              <a:t>Proposed IEEE 802.11 AIML TIG Technical Report Text for the Multi-AP Coordination Use Case</a:t>
            </a:r>
            <a:r>
              <a:rPr lang="en-GB" sz="2000" b="0" dirty="0">
                <a:effectLst/>
                <a:latin typeface="Times New Roman" panose="02020603050405020304" pitchFamily="18" charset="0"/>
                <a:ea typeface="Times New Roman" panose="02020603050405020304" pitchFamily="18" charset="0"/>
              </a:rPr>
              <a:t>, Szymon Szott (AGH University)</a:t>
            </a:r>
          </a:p>
          <a:p>
            <a:pPr marL="457200">
              <a:spcBef>
                <a:spcPts val="0"/>
              </a:spcBef>
              <a:spcAft>
                <a:spcPts val="0"/>
              </a:spcAft>
              <a:buFont typeface="Arial" panose="020B0604020202020204" pitchFamily="34" charset="0"/>
              <a:buChar char="•"/>
            </a:pPr>
            <a:endParaRPr lang="en-GB" sz="9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effectLst/>
                <a:latin typeface="Times New Roman" panose="02020603050405020304" pitchFamily="18" charset="0"/>
                <a:ea typeface="Times New Roman" panose="02020603050405020304" pitchFamily="18" charset="0"/>
              </a:rPr>
              <a:t>11-23/218r1 </a:t>
            </a:r>
            <a:r>
              <a:rPr lang="en-US" sz="2000" dirty="0">
                <a:latin typeface="Times New Roman" panose="02020603050405020304" pitchFamily="18" charset="0"/>
              </a:rPr>
              <a:t>AIML methodology for dynamic spectrum sharing and coexistence</a:t>
            </a:r>
            <a:r>
              <a:rPr lang="en-GB" sz="2000" b="0" dirty="0">
                <a:effectLst/>
                <a:latin typeface="Times New Roman" panose="02020603050405020304" pitchFamily="18" charset="0"/>
                <a:ea typeface="Times New Roman" panose="02020603050405020304" pitchFamily="18" charset="0"/>
              </a:rPr>
              <a:t>, Marco Hernandez (YRP-IAI; CWC Oulu University)</a:t>
            </a:r>
          </a:p>
          <a:p>
            <a:pPr marL="457200">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effectLst/>
                <a:latin typeface="Times New Roman" panose="02020603050405020304" pitchFamily="18" charset="0"/>
                <a:ea typeface="Times New Roman" panose="02020603050405020304" pitchFamily="18" charset="0"/>
              </a:rPr>
              <a:t>11-23/275r0 </a:t>
            </a:r>
            <a:r>
              <a:rPr lang="en-US" sz="2000" dirty="0">
                <a:latin typeface="Times New Roman" panose="02020603050405020304" pitchFamily="18" charset="0"/>
              </a:rPr>
              <a:t>Improved AIML Enabled Index Based Beamforming CSI Feedback Schemes</a:t>
            </a:r>
            <a:r>
              <a:rPr lang="en-GB" sz="2000" dirty="0">
                <a:effectLst/>
                <a:latin typeface="Times New Roman" panose="02020603050405020304" pitchFamily="18" charset="0"/>
                <a:ea typeface="Times New Roman" panose="02020603050405020304" pitchFamily="18" charset="0"/>
              </a:rPr>
              <a:t>, </a:t>
            </a:r>
            <a:r>
              <a:rPr lang="en-GB" sz="2000" b="0" dirty="0" err="1">
                <a:effectLst/>
                <a:latin typeface="Times New Roman" panose="02020603050405020304" pitchFamily="18" charset="0"/>
                <a:ea typeface="Times New Roman" panose="02020603050405020304" pitchFamily="18" charset="0"/>
              </a:rPr>
              <a:t>Ziming</a:t>
            </a:r>
            <a:r>
              <a:rPr lang="en-GB" sz="2000" b="0" dirty="0">
                <a:effectLst/>
                <a:latin typeface="Times New Roman" panose="02020603050405020304" pitchFamily="18" charset="0"/>
                <a:ea typeface="Times New Roman" panose="02020603050405020304" pitchFamily="18" charset="0"/>
              </a:rPr>
              <a:t> He (Samsung)</a:t>
            </a:r>
          </a:p>
          <a:p>
            <a:pPr marL="457200">
              <a:spcBef>
                <a:spcPts val="0"/>
              </a:spcBef>
              <a:spcAft>
                <a:spcPts val="0"/>
              </a:spcAft>
              <a:buFont typeface="Arial" panose="020B0604020202020204" pitchFamily="34" charset="0"/>
              <a:buChar char="•"/>
            </a:pPr>
            <a:endParaRPr lang="en-US" sz="9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11-23/280r0 </a:t>
            </a:r>
            <a:r>
              <a:rPr lang="en-US" sz="2000" dirty="0">
                <a:latin typeface="Times New Roman" panose="02020603050405020304" pitchFamily="18" charset="0"/>
              </a:rPr>
              <a:t>ML aided Dual CSI Feedback for Next Generation WLANs, </a:t>
            </a:r>
            <a:r>
              <a:rPr lang="en-US" sz="2000" b="0" i="0" dirty="0">
                <a:solidFill>
                  <a:srgbClr val="000000"/>
                </a:solidFill>
                <a:effectLst/>
                <a:latin typeface="Verdana" panose="020B0604030504040204" pitchFamily="34" charset="0"/>
              </a:rPr>
              <a:t> </a:t>
            </a:r>
            <a:r>
              <a:rPr lang="en-US" sz="2000" b="0" dirty="0">
                <a:latin typeface="Times New Roman" panose="02020603050405020304" pitchFamily="18" charset="0"/>
              </a:rPr>
              <a:t>Eunsung </a:t>
            </a:r>
            <a:r>
              <a:rPr lang="en-US" sz="2000" b="0" dirty="0" err="1">
                <a:latin typeface="Times New Roman" panose="02020603050405020304" pitchFamily="18" charset="0"/>
              </a:rPr>
              <a:t>Joen</a:t>
            </a:r>
            <a:r>
              <a:rPr lang="en-US" sz="20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11-23/290r0 </a:t>
            </a:r>
            <a:r>
              <a:rPr lang="en-US" sz="2000" dirty="0">
                <a:latin typeface="Times New Roman" panose="02020603050405020304" pitchFamily="18" charset="0"/>
              </a:rPr>
              <a:t>Study on AI CSI Compression, </a:t>
            </a:r>
            <a:r>
              <a:rPr lang="en-US" sz="2000" b="0" i="0" dirty="0">
                <a:solidFill>
                  <a:srgbClr val="000000"/>
                </a:solidFill>
                <a:effectLst/>
                <a:latin typeface="Verdana" panose="020B0604030504040204" pitchFamily="34" charset="0"/>
              </a:rPr>
              <a:t> </a:t>
            </a:r>
            <a:r>
              <a:rPr lang="en-US" sz="2000" b="0" dirty="0">
                <a:latin typeface="Times New Roman" panose="02020603050405020304" pitchFamily="18" charset="0"/>
              </a:rPr>
              <a:t>Ziyang Guo (Huawei)</a:t>
            </a:r>
            <a:endParaRPr lang="en-GB" sz="20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20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sz="2000" dirty="0">
                <a:latin typeface="Times New Roman" panose="02020603050405020304" pitchFamily="18" charset="0"/>
              </a:rPr>
              <a:t>11-22/987r2 AIML TIG Technical Report Draft, </a:t>
            </a:r>
            <a:r>
              <a:rPr lang="en-US" sz="2000" b="0" dirty="0">
                <a:latin typeface="Times New Roman" panose="02020603050405020304" pitchFamily="18" charset="0"/>
              </a:rPr>
              <a:t>Xiaofei Wang (InterDigital)</a:t>
            </a:r>
            <a:endParaRPr lang="en-GB" sz="20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6732</TotalTime>
  <Words>2190</Words>
  <Application>Microsoft Office PowerPoint</Application>
  <PresentationFormat>Widescreen</PresentationFormat>
  <Paragraphs>256</Paragraphs>
  <Slides>20</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Lucida Grande</vt:lpstr>
      <vt:lpstr>Monotype Sorts</vt:lpstr>
      <vt:lpstr>Arial</vt:lpstr>
      <vt:lpstr>Calibri</vt:lpstr>
      <vt:lpstr>Helvetica</vt:lpstr>
      <vt:lpstr>Times New Roman</vt:lpstr>
      <vt:lpstr>Verdana</vt:lpstr>
      <vt:lpstr>Office Theme</vt:lpstr>
      <vt:lpstr>Document</vt:lpstr>
      <vt:lpstr>AIML TIG March 2023 Plenary Agenda</vt:lpstr>
      <vt:lpstr>Abstract</vt:lpstr>
      <vt:lpstr>PowerPoint Presentation</vt:lpstr>
      <vt:lpstr>PowerPoint Presentation</vt:lpstr>
      <vt:lpstr>Registration for the March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March 13, 2023 PM 1</vt:lpstr>
      <vt:lpstr>Discussion Way Forward</vt:lpstr>
      <vt:lpstr>Detailed Agenda Tuesday March 14, 2023 AM1</vt:lpstr>
      <vt:lpstr>Detailed Agenda Thursday March 16, 2023 AM1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97</cp:revision>
  <cp:lastPrinted>1601-01-01T00:00:00Z</cp:lastPrinted>
  <dcterms:created xsi:type="dcterms:W3CDTF">2018-05-05T22:00:08Z</dcterms:created>
  <dcterms:modified xsi:type="dcterms:W3CDTF">2023-03-09T23:10:45Z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