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9" r:id="rId4"/>
    <p:sldId id="298" r:id="rId5"/>
    <p:sldId id="300" r:id="rId6"/>
    <p:sldId id="297" r:id="rId7"/>
    <p:sldId id="29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>
        <p:scale>
          <a:sx n="107" d="100"/>
          <a:sy n="107" d="100"/>
        </p:scale>
        <p:origin x="396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2023	doc.: IEEE 802.11-23/0145r0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2124-06-00bh-agenda-tgbh-2023-jan-interim.pptx" TargetMode="External"/><Relationship Id="rId7" Type="http://schemas.openxmlformats.org/officeDocument/2006/relationships/hyperlink" Target="https://mentor.ieee.org/802.11/dcn/22/11-22-0651-09-00bh-tgbh-motions-list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973-13-00bh-cc41-comments-against-d0-2.xlsx" TargetMode="External"/><Relationship Id="rId5" Type="http://schemas.openxmlformats.org/officeDocument/2006/relationships/hyperlink" Target="https://mentor.ieee.org/802.11/dcn/21/11-21-0332-37-00bh-issues-tracking.docx" TargetMode="External"/><Relationship Id="rId4" Type="http://schemas.openxmlformats.org/officeDocument/2006/relationships/hyperlink" Target="https://mentor.ieee.org/802.11/dcn/23/11-23-0135-00-00bh-agenda-joint-tgbh-tgbi-2023-jan-interim.ppt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119-04-00bh-way-ahead-decisions.pptx" TargetMode="External"/><Relationship Id="rId13" Type="http://schemas.openxmlformats.org/officeDocument/2006/relationships/hyperlink" Target="https://mentor.ieee.org/802.11/dcn/22/11-22-1079-08-00bh-cr-for-sta-generated-id.docx" TargetMode="External"/><Relationship Id="rId3" Type="http://schemas.openxmlformats.org/officeDocument/2006/relationships/hyperlink" Target="https://mentor.ieee.org/802.11/dcn/22/11-22-2150-02-00bh-clarification-of-requirements.pptx" TargetMode="External"/><Relationship Id="rId7" Type="http://schemas.openxmlformats.org/officeDocument/2006/relationships/hyperlink" Target="https://mentor.ieee.org/802.11/dcn/23/11-23-0022-01-00bh-use-case-for-owe-mode.pptx" TargetMode="External"/><Relationship Id="rId12" Type="http://schemas.openxmlformats.org/officeDocument/2006/relationships/hyperlink" Target="https://mentor.ieee.org/802.11/dcn/22/11-22-1585-00-00bh-multiple-schemes-tex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329-13-00bh-cid-resolutoins-for-12-2-11.docx" TargetMode="External"/><Relationship Id="rId11" Type="http://schemas.openxmlformats.org/officeDocument/2006/relationships/hyperlink" Target="https://mentor.ieee.org/802.11/dcn/22/11-22-0925-03-00bh-maad-text-for-tgbh-draft-0-2.docx" TargetMode="External"/><Relationship Id="rId5" Type="http://schemas.openxmlformats.org/officeDocument/2006/relationships/hyperlink" Target="https://mentor.ieee.org/802.11/dcn/22/11-22-1084-02-00bh-sta-id-opt-in.pptx" TargetMode="External"/><Relationship Id="rId10" Type="http://schemas.openxmlformats.org/officeDocument/2006/relationships/hyperlink" Target="https://mentor.ieee.org/802.11/dcn/22/11-22-0928-01-00bh-text-maad-and-irm-tgbh-draft-0-2.docx" TargetMode="External"/><Relationship Id="rId4" Type="http://schemas.openxmlformats.org/officeDocument/2006/relationships/hyperlink" Target="https://mentor.ieee.org/802.11/dcn/22/11-22-1084-01-00bh-sta-id-opt-in.pptx" TargetMode="External"/><Relationship Id="rId9" Type="http://schemas.openxmlformats.org/officeDocument/2006/relationships/hyperlink" Target="https://mentor.ieee.org/802.11/dcn/22/11-22-2013-01-00bh-id-encoding-in-pre-schemes.pptx" TargetMode="External"/><Relationship Id="rId14" Type="http://schemas.openxmlformats.org/officeDocument/2006/relationships/hyperlink" Target="https://mentor.ieee.org/802.11/dcn/22/11-22-0435-02-00bh-open-issues-from-issues-tracking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2023 Plenary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11-22/2124r6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Joint meeting with TGbi agenda is here: </a:t>
            </a:r>
            <a:r>
              <a:rPr lang="en-US" dirty="0">
                <a:hlinkClick r:id="rId4"/>
              </a:rPr>
              <a:t>11-23/0135r0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5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spreadsheet: </a:t>
            </a:r>
            <a:r>
              <a:rPr lang="en-US" dirty="0">
                <a:hlinkClick r:id="rId6"/>
              </a:rPr>
              <a:t>11-22/0973r13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7"/>
              </a:rPr>
              <a:t>11-22/0651r9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Contributions considered: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3"/>
              </a:rPr>
              <a:t>11-22/2150r2</a:t>
            </a:r>
            <a:r>
              <a:rPr lang="en-US" altLang="en-US" sz="1800" dirty="0">
                <a:solidFill>
                  <a:schemeClr val="tx1"/>
                </a:solidFill>
              </a:rPr>
              <a:t>  – </a:t>
            </a:r>
            <a:r>
              <a:rPr lang="en-US" altLang="en-US" sz="1800" dirty="0" err="1">
                <a:solidFill>
                  <a:schemeClr val="tx1"/>
                </a:solidFill>
              </a:rPr>
              <a:t>Clarfication</a:t>
            </a:r>
            <a:r>
              <a:rPr lang="en-US" altLang="en-US" sz="1800" dirty="0">
                <a:solidFill>
                  <a:schemeClr val="tx1"/>
                </a:solidFill>
              </a:rPr>
              <a:t> of requirements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4"/>
              </a:rPr>
              <a:t>11-23/0061r1 </a:t>
            </a:r>
            <a:r>
              <a:rPr lang="en-US" altLang="en-US" sz="1800" dirty="0">
                <a:solidFill>
                  <a:schemeClr val="tx1"/>
                </a:solidFill>
              </a:rPr>
              <a:t>– Discussion on pre-association identification schemes (Jay Yang)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5"/>
              </a:rPr>
              <a:t>11-23/0083r2</a:t>
            </a:r>
            <a:r>
              <a:rPr lang="en-US" altLang="en-US" sz="1800" dirty="0">
                <a:solidFill>
                  <a:schemeClr val="tx1"/>
                </a:solidFill>
              </a:rPr>
              <a:t> – Identifier status codes (Kurt Lumbatis)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6"/>
              </a:rPr>
              <a:t>11-22/1329r13</a:t>
            </a:r>
            <a:r>
              <a:rPr lang="en-US" altLang="en-US" sz="1800" dirty="0">
                <a:solidFill>
                  <a:schemeClr val="tx1"/>
                </a:solidFill>
              </a:rPr>
              <a:t> – CID resolutions for 12.2.11 (Kurt Lumbatis)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7"/>
              </a:rPr>
              <a:t>11-23/0022r1</a:t>
            </a:r>
            <a:r>
              <a:rPr lang="en-US" altLang="en-US" sz="1800" dirty="0">
                <a:solidFill>
                  <a:schemeClr val="tx1"/>
                </a:solidFill>
              </a:rPr>
              <a:t> – Use case for OWE mode (Jay Yang)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8"/>
              </a:rPr>
              <a:t>11-23/0119r4</a:t>
            </a:r>
            <a:r>
              <a:rPr lang="en-US" altLang="en-US" sz="1800" dirty="0">
                <a:solidFill>
                  <a:schemeClr val="tx1"/>
                </a:solidFill>
              </a:rPr>
              <a:t> – Way Ahead Decisions (Graham Smith)</a:t>
            </a:r>
            <a:endParaRPr lang="en-US" altLang="en-US" sz="1800" dirty="0">
              <a:solidFill>
                <a:schemeClr val="tx1"/>
              </a:solidFill>
              <a:hlinkClick r:id="rId4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Contributions still in queue: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9"/>
              </a:rPr>
              <a:t>11-22/2013r1</a:t>
            </a:r>
            <a:r>
              <a:rPr lang="en-US" altLang="en-US" sz="1800" dirty="0">
                <a:solidFill>
                  <a:schemeClr val="tx1"/>
                </a:solidFill>
              </a:rPr>
              <a:t> – ID encoding in pre-schemes (Jouni Malinen)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4"/>
              </a:rPr>
              <a:t>11-22/1084r1</a:t>
            </a:r>
            <a:r>
              <a:rPr lang="en-US" altLang="en-US" sz="1800" dirty="0">
                <a:solidFill>
                  <a:schemeClr val="tx1"/>
                </a:solidFill>
              </a:rPr>
              <a:t> – STA ID Opt-in (Sid Thakur)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0"/>
              </a:rPr>
              <a:t>11-22/0928r1</a:t>
            </a:r>
            <a:r>
              <a:rPr lang="en-US" altLang="en-US" sz="1800" dirty="0">
                <a:solidFill>
                  <a:schemeClr val="tx1"/>
                </a:solidFill>
              </a:rPr>
              <a:t> – MAAD Text for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1"/>
              </a:rPr>
              <a:t>11-22/0925r3</a:t>
            </a:r>
            <a:r>
              <a:rPr lang="en-US" altLang="en-US" sz="1800" dirty="0">
                <a:solidFill>
                  <a:schemeClr val="tx1"/>
                </a:solidFill>
              </a:rPr>
              <a:t> – Text for MAAD and IRM in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2"/>
              </a:rPr>
              <a:t>11-22/1585r0</a:t>
            </a:r>
            <a:r>
              <a:rPr lang="en-US" altLang="en-US" sz="1800" dirty="0">
                <a:solidFill>
                  <a:schemeClr val="tx1"/>
                </a:solidFill>
              </a:rPr>
              <a:t> – Multiple schemes text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3"/>
              </a:rPr>
              <a:t>11-22/1079r8</a:t>
            </a:r>
            <a:r>
              <a:rPr lang="en-US" altLang="en-US" sz="1800" dirty="0">
                <a:solidFill>
                  <a:schemeClr val="tx1"/>
                </a:solidFill>
              </a:rPr>
              <a:t> – CR for STA generated ID (Jay Yang)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hlinkClick r:id="rId14"/>
              </a:rPr>
              <a:t>11-22/0435r2</a:t>
            </a:r>
            <a:r>
              <a:rPr lang="en-US" sz="1800" dirty="0"/>
              <a:t> – Open issues from Issues Tracking document (Mark</a:t>
            </a:r>
            <a:r>
              <a:rPr lang="en-US" sz="1800" dirty="0">
                <a:solidFill>
                  <a:schemeClr val="tx1"/>
                </a:solidFill>
              </a:rPr>
              <a:t> Hamilton)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- 3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Straw Polls on way forward (consideration of adding any more solutions to the D0.2 material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All </a:t>
            </a:r>
            <a:r>
              <a:rPr lang="en-US" altLang="en-US" sz="2400" dirty="0"/>
              <a:t>SPs failed to get majority support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One additional possible solution discussed, needs </a:t>
            </a:r>
            <a:r>
              <a:rPr lang="en-US" altLang="en-US" sz="2400" dirty="0"/>
              <a:t>details to be worked out off-line, to be considered on teleconference</a:t>
            </a:r>
          </a:p>
          <a:p>
            <a:pPr lvl="1">
              <a:spcBef>
                <a:spcPts val="0"/>
              </a:spcBef>
            </a:pPr>
            <a:endParaRPr lang="en-US" alt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Joint meeting with TGbi (Agenda items):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Any concerns with overlap of scope between TGbh/TGbi?  Clarify the scope, if/as needed.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Can TGbh adopt a solution that can help or be leveraged into TGbi?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How do we ensure TGbh does _NOT_ adopt a solution that makes TGbi a harder problem, and/or causes TGbi to “undo” TGbh and do something different.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Mar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Jul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Apr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Apr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7620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Dates TBD: Tuesdays between Jan and Mar, as possible (still working out conflicts), at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March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28999"/>
            <a:ext cx="7772400" cy="7620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4 meeting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kern="0" dirty="0"/>
              <a:t>Target D1.0 initial WG LB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12442</TotalTime>
  <Words>551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 - 1</vt:lpstr>
      <vt:lpstr>Work Completed - 2</vt:lpstr>
      <vt:lpstr>Work Completed - 3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382</cp:revision>
  <cp:lastPrinted>1998-02-10T13:28:06Z</cp:lastPrinted>
  <dcterms:created xsi:type="dcterms:W3CDTF">2009-07-15T16:38:20Z</dcterms:created>
  <dcterms:modified xsi:type="dcterms:W3CDTF">2023-01-20T01:01:43Z</dcterms:modified>
</cp:coreProperties>
</file>