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2" r:id="rId3"/>
    <p:sldId id="293" r:id="rId4"/>
    <p:sldId id="308" r:id="rId5"/>
    <p:sldId id="307" r:id="rId6"/>
    <p:sldId id="306" r:id="rId7"/>
    <p:sldId id="296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67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36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1104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42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January</a:t>
            </a:r>
            <a:r>
              <a:rPr lang="en-US" sz="1800" b="1" dirty="0"/>
              <a:t> 2023	doc.: IEEE 802.11-23/0143r1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129-01-0arc-arc-sc-agenda-jan-2023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129-01-0arc-arc-sc-agenda-jan-2023.ppt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044-02-000m-resolution-for-cid-3165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106-00-000m-sta-and-ap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2023-01-19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January 2023 Plenary Session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- 1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5181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/>
              <a:t>Agenda is here: </a:t>
            </a:r>
            <a:r>
              <a:rPr lang="en-US" sz="2800" dirty="0">
                <a:hlinkClick r:id="rId3"/>
              </a:rPr>
              <a:t>11-22/2129r1</a:t>
            </a:r>
            <a:r>
              <a:rPr lang="en-US" sz="2800" dirty="0"/>
              <a:t> 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IEEE Std 802 revision: 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800" dirty="0">
                <a:solidFill>
                  <a:srgbClr val="000000"/>
                </a:solidFill>
              </a:rPr>
              <a:t>Noted that drafts are posting in the 802.1 area.  (Talk to Joe Levy if you need help finding them.)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8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Noted that 802.11 reflector discussion on this topic has gotten no response/traffic, appears to be little concern that 802.11 needs any changes done.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8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800" dirty="0">
                <a:solidFill>
                  <a:srgbClr val="000000"/>
                </a:solidFill>
                <a:ea typeface="Calibri" panose="020F0502020204030204" pitchFamily="34" charset="0"/>
              </a:rPr>
              <a:t>IEEE 802 will have a Letter Ballot during February.  802.11 ARC will have 2 telecons to discuss and consider any responses.</a:t>
            </a:r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- 2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82000" cy="5181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/>
              <a:t>Agenda is here: </a:t>
            </a:r>
            <a:r>
              <a:rPr lang="en-US" sz="2800" dirty="0">
                <a:hlinkClick r:id="rId3"/>
              </a:rPr>
              <a:t>11-22/2129r1</a:t>
            </a:r>
            <a:r>
              <a:rPr lang="en-US" sz="2800" dirty="0"/>
              <a:t> 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Annex G: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800" dirty="0">
                <a:solidFill>
                  <a:srgbClr val="000000"/>
                </a:solidFill>
                <a:ea typeface="Calibri" panose="020F0502020204030204" pitchFamily="34" charset="0"/>
              </a:rPr>
              <a:t>Considered recommendation that Annex G remain (as-is) with an explanation that it is historical and not maintained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800" dirty="0">
                <a:solidFill>
                  <a:srgbClr val="000000"/>
                </a:solidFill>
                <a:ea typeface="Calibri" panose="020F0502020204030204" pitchFamily="34" charset="0"/>
              </a:rPr>
              <a:t>Proposed replacing Annex G with something new/different that would helpful to readers.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Considered simply removing Annex G</a:t>
            </a:r>
            <a:endParaRPr lang="en-US" sz="28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Straw Poll to remove it resulted in 2Y, 6N, 5A.  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800" dirty="0">
                <a:solidFill>
                  <a:srgbClr val="000000"/>
                </a:solidFill>
                <a:ea typeface="Calibri" panose="020F0502020204030204" pitchFamily="34" charset="0"/>
              </a:rPr>
              <a:t>Therefore, w</a:t>
            </a:r>
            <a:r>
              <a:rPr lang="en-US" sz="2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ill look for a contribution in March.</a:t>
            </a:r>
          </a:p>
        </p:txBody>
      </p:sp>
    </p:spTree>
    <p:extLst>
      <p:ext uri="{BB962C8B-B14F-4D97-AF65-F5344CB8AC3E}">
        <p14:creationId xmlns:p14="http://schemas.microsoft.com/office/powerpoint/2010/main" val="2653472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– 3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Unicast </a:t>
            </a:r>
            <a:r>
              <a:rPr lang="en-US" sz="2800" dirty="0" err="1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Beaons</a:t>
            </a:r>
            <a:r>
              <a:rPr lang="en-US" sz="2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, and similar/related frames:</a:t>
            </a:r>
          </a:p>
          <a:p>
            <a:pPr marL="857250" lvl="1" indent="-4572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b="0" dirty="0"/>
              <a:t>See: </a:t>
            </a:r>
            <a:r>
              <a:rPr lang="en-US" sz="2800" b="0" dirty="0">
                <a:hlinkClick r:id="rId3"/>
              </a:rPr>
              <a:t>11-22/2044r2</a:t>
            </a:r>
            <a:r>
              <a:rPr lang="en-US" sz="2800" b="0" dirty="0"/>
              <a:t> </a:t>
            </a:r>
          </a:p>
          <a:p>
            <a:pPr marL="857250" lvl="1" indent="-4572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b="0" dirty="0" err="1"/>
              <a:t>REVme</a:t>
            </a:r>
            <a:r>
              <a:rPr lang="en-US" sz="2800" b="0" dirty="0"/>
              <a:t> reviewed 11-22/2044, requested ARC to review, and consider impacts beyond “core” operation, such as S1G, DMG, as well as any broader implications or new amendments work.</a:t>
            </a:r>
          </a:p>
          <a:p>
            <a:pPr marL="857250" lvl="1" indent="-4572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Numerous technical comments provided to the authors.  They will review, and bring back on a teleconference (to be scheduled).</a:t>
            </a:r>
          </a:p>
        </p:txBody>
      </p:sp>
    </p:spTree>
    <p:extLst>
      <p:ext uri="{BB962C8B-B14F-4D97-AF65-F5344CB8AC3E}">
        <p14:creationId xmlns:p14="http://schemas.microsoft.com/office/powerpoint/2010/main" val="2996170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Monitoring/future activities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1351754-4384-4741-98EB-67ED3215A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2" indent="0">
              <a:spcBef>
                <a:spcPts val="3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400" b="1" kern="0" dirty="0"/>
              <a:t>Other items being tracked (but not actively worked unless/until contributions):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b="1" kern="0" dirty="0"/>
              <a:t>“What is a STA?” (per </a:t>
            </a:r>
            <a:r>
              <a:rPr lang="en-US" sz="2400" b="1" kern="0" dirty="0" err="1"/>
              <a:t>REVmd</a:t>
            </a:r>
            <a:r>
              <a:rPr lang="en-US" sz="2400" b="1" kern="0" dirty="0"/>
              <a:t> discussion: </a:t>
            </a:r>
            <a:r>
              <a:rPr lang="en-US" sz="2400" kern="0" dirty="0">
                <a:solidFill>
                  <a:schemeClr val="accent2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11-19/0106r0</a:t>
            </a:r>
            <a:r>
              <a:rPr lang="en-US" sz="2400" b="1" kern="0" dirty="0"/>
              <a:t>)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b="1" kern="0" dirty="0"/>
              <a:t>Off-channel TDLS architecture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kern="0" dirty="0"/>
              <a:t>MLME-RESET, versus MLME-JOIN, MLME-START, MLME-SCAN and MLME-END</a:t>
            </a:r>
          </a:p>
          <a:p>
            <a:pPr marL="11430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kern="0" dirty="0"/>
              <a:t>One aspect is how MAC address is set/controlled – related to IEEE 1609/</a:t>
            </a:r>
            <a:r>
              <a:rPr lang="en-US" sz="2400" b="1" kern="0" dirty="0" err="1"/>
              <a:t>TGbd</a:t>
            </a:r>
            <a:r>
              <a:rPr lang="en-US" sz="2400" b="1" kern="0" dirty="0"/>
              <a:t>  activities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b="1" kern="0" dirty="0" err="1"/>
              <a:t>Nendica’s</a:t>
            </a:r>
            <a:r>
              <a:rPr lang="en-US" sz="2400" b="1" kern="0" dirty="0"/>
              <a:t>/</a:t>
            </a:r>
            <a:r>
              <a:rPr lang="en-US" sz="2400" b="1" kern="0" dirty="0" err="1"/>
              <a:t>TGbe’s</a:t>
            </a:r>
            <a:r>
              <a:rPr lang="en-US" sz="2400" b="1" kern="0" dirty="0"/>
              <a:t> discussion on 802.11 in a Deterministic Network/Time-Sensitive Networking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563882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49530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Ongoing work:</a:t>
            </a:r>
            <a:endParaRPr lang="en-US" dirty="0"/>
          </a:p>
          <a:p>
            <a:pPr marL="684213">
              <a:lnSpc>
                <a:spcPct val="90000"/>
              </a:lnSpc>
            </a:pPr>
            <a:r>
              <a:rPr lang="en-US" dirty="0"/>
              <a:t>Monitor IEEE Std 802 revision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Annex G replacement phase 2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Unicast Beacons and related frames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Monitoring/future activities, or other relevant topics, if any contributions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Teleconferences – Monday, Feb 6 and Feb 27, 1pm ET, 2 hours, to discuss IEEE 802 LB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Other teleconference(s) to be scheduled with 10 day’s notice for unicast Beacons discussion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Two meeting slots requested in January</a:t>
            </a:r>
          </a:p>
          <a:p>
            <a:pPr marL="684213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12887</TotalTime>
  <Words>498</Words>
  <Application>Microsoft Office PowerPoint</Application>
  <PresentationFormat>On-screen Show (4:3)</PresentationFormat>
  <Paragraphs>71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802-11-Submission</vt:lpstr>
      <vt:lpstr>Document</vt:lpstr>
      <vt:lpstr>ARC Closing Report </vt:lpstr>
      <vt:lpstr>Abstract</vt:lpstr>
      <vt:lpstr>Work Completed - 1</vt:lpstr>
      <vt:lpstr>Work Completed - 2</vt:lpstr>
      <vt:lpstr>Work Completed – 3</vt:lpstr>
      <vt:lpstr>Monitoring/future activities</vt:lpstr>
      <vt:lpstr>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Hamilton, Mark</cp:lastModifiedBy>
  <cp:revision>386</cp:revision>
  <cp:lastPrinted>1998-02-10T13:28:06Z</cp:lastPrinted>
  <dcterms:created xsi:type="dcterms:W3CDTF">2009-07-15T16:38:20Z</dcterms:created>
  <dcterms:modified xsi:type="dcterms:W3CDTF">2023-01-20T01:32:26Z</dcterms:modified>
</cp:coreProperties>
</file>