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8" r:id="rId5"/>
    <p:sldId id="307" r:id="rId6"/>
    <p:sldId id="306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7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3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0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2023	doc.: IEEE 802.11-23/0143r0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9-01-0arc-arc-sc-agenda-jan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9-01-0arc-arc-sc-agenda-jan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44-02-000m-resolution-for-cid-3165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2023 Plenary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11-22/2129r1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Noted that drafts are posting in the 802.1 area.  (Talk to Joe Levy if you need help finding them.)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that 802.11 reflector discussion on this topic has gotten no response/traffic, appears to be little concern that 802.11 needs any changes done.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IEEE 802 will have a Letter Ballot during February.  802.11 ARC will have 2 telecons to discuss and consider any responses.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11-22/2129r1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Considered recommendation that Annex G remain (as-is) with an explanation that it is historical and not maintained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Proposed replacing Annex G with something new/different that would helpful to readers.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simply removing Annex G</a:t>
            </a:r>
            <a:endParaRPr lang="en-US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Straw Poll to remove it resulted in 2Y, 6N, 5A. 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Therefore, w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ill look for a contribution in March.</a:t>
            </a:r>
          </a:p>
        </p:txBody>
      </p:sp>
    </p:spTree>
    <p:extLst>
      <p:ext uri="{BB962C8B-B14F-4D97-AF65-F5344CB8AC3E}">
        <p14:creationId xmlns:p14="http://schemas.microsoft.com/office/powerpoint/2010/main" val="265347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–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Unicast </a:t>
            </a:r>
            <a:r>
              <a:rPr lang="en-US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Beaons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and similar/related frames: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/>
              <a:t>See: </a:t>
            </a:r>
            <a:r>
              <a:rPr lang="en-US" sz="2800" b="0" dirty="0">
                <a:hlinkClick r:id="rId3"/>
              </a:rPr>
              <a:t>11-22/2044r2</a:t>
            </a:r>
            <a:r>
              <a:rPr lang="en-US" sz="2800" b="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err="1"/>
              <a:t>REVme</a:t>
            </a:r>
            <a:r>
              <a:rPr lang="en-US" sz="2800" b="0" dirty="0"/>
              <a:t> reviewed 11-22/2044, requested ARC to review, and consider impacts beyond “core” operation, such as S1G, DMG, as well as any broader implications or new amendments work.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Numerous technical comments provided to the authors.  They will review, and bring back on a teleconference (to be scheduled).</a:t>
            </a:r>
          </a:p>
        </p:txBody>
      </p:sp>
    </p:spTree>
    <p:extLst>
      <p:ext uri="{BB962C8B-B14F-4D97-AF65-F5344CB8AC3E}">
        <p14:creationId xmlns:p14="http://schemas.microsoft.com/office/powerpoint/2010/main" val="299617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“What is a STA?” (per </a:t>
            </a:r>
            <a:r>
              <a:rPr lang="en-US" sz="2400" b="1" kern="0" dirty="0" err="1"/>
              <a:t>REVmd</a:t>
            </a:r>
            <a:r>
              <a:rPr lang="en-US" sz="2400" b="1" kern="0" dirty="0"/>
              <a:t> discussion: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4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One aspect is how MAC address is set/controlled – related to IEEE 1609/</a:t>
            </a:r>
            <a:r>
              <a:rPr lang="en-US" sz="2400" b="1" kern="0" dirty="0" err="1"/>
              <a:t>TGbd</a:t>
            </a:r>
            <a:r>
              <a:rPr lang="en-US" sz="24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 err="1"/>
              <a:t>Nendica’s</a:t>
            </a:r>
            <a:r>
              <a:rPr lang="en-US" sz="2400" b="1" kern="0" dirty="0"/>
              <a:t>/</a:t>
            </a:r>
            <a:r>
              <a:rPr lang="en-US" sz="2400" b="1" kern="0" dirty="0" err="1"/>
              <a:t>TGbe’s</a:t>
            </a:r>
            <a:r>
              <a:rPr lang="en-US" sz="24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Unicast Beacons and related frames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Feb 7 and Feb 28, 1pm ET, 2 hours, to discuss IEEE 802 LB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Other teleconference(s) to be scheduled with 10 day’s notice for unicast Beacons discussion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12754</TotalTime>
  <Words>496</Words>
  <Application>Microsoft Office PowerPoint</Application>
  <PresentationFormat>On-screen Show (4:3)</PresentationFormat>
  <Paragraphs>71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Work Completed – 3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384</cp:revision>
  <cp:lastPrinted>1998-02-10T13:28:06Z</cp:lastPrinted>
  <dcterms:created xsi:type="dcterms:W3CDTF">2009-07-15T16:38:20Z</dcterms:created>
  <dcterms:modified xsi:type="dcterms:W3CDTF">2023-01-19T23:19:29Z</dcterms:modified>
</cp:coreProperties>
</file>