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B49590-71D5-49B1-BFA7-382439E9DDD1}" v="3" dt="2023-01-19T22:41:52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>
        <p:scale>
          <a:sx n="110" d="100"/>
          <a:sy n="110" d="100"/>
        </p:scale>
        <p:origin x="-414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19T22:45:48.282" v="626"/>
      <pc:docMkLst>
        <pc:docMk/>
      </pc:docMkLst>
      <pc:sldChg chg="addSp modSp mod">
        <pc:chgData name="Alfred Asterjadhi" userId="39de57b9-85c0-4fd1-aaac-8ca2b6560ad0" providerId="ADAL" clId="{B9B49590-71D5-49B1-BFA7-382439E9DDD1}" dt="2023-01-19T22:43:01.704" v="368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19T22:43:01.704" v="368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118-14-00be-tgbe-january-2023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mentor.ieee.org/802.11/dcn/22/11-22-1038-43-00be-tgbe-motions-list-part-3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January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2023-01-19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2366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TGbe had scheduled 12 sessions during the November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Five Joint sessions, and seven MAC ad-hoc sessions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Discussed comment resolution documents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All comments from LB266 are resolved (see figure for more details)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Instructed the editor to generate IEEE802.11 TGbe D3.0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TGbe D3.0 is expected to be available </a:t>
            </a:r>
            <a:r>
              <a:rPr lang="en-US" sz="1600" dirty="0">
                <a:solidFill>
                  <a:schemeClr val="tx1"/>
                </a:solidFill>
              </a:rPr>
              <a:t>by mid-February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3"/>
              </a:rPr>
              <a:t>11-22/2118r4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List is available in </a:t>
            </a:r>
            <a:r>
              <a:rPr lang="en-US" sz="2000" dirty="0">
                <a:solidFill>
                  <a:srgbClr val="FF0000"/>
                </a:solidFill>
                <a:hlinkClick r:id="rId4"/>
              </a:rPr>
              <a:t>1038r43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March 2023: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Complete comment assignment (if available from LB on TGbe D3.0)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Start comment resolution (if comments are available)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0D3BAA-4DA7-CDF2-030A-0FFDD618864E}"/>
              </a:ext>
            </a:extLst>
          </p:cNvPr>
          <p:cNvGrpSpPr/>
          <p:nvPr/>
        </p:nvGrpSpPr>
        <p:grpSpPr>
          <a:xfrm>
            <a:off x="8668921" y="5181755"/>
            <a:ext cx="3274183" cy="1043858"/>
            <a:chOff x="8668921" y="5181755"/>
            <a:chExt cx="3274183" cy="104385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85A8DBE-D2A9-13A9-C764-D02799F972AA}"/>
                </a:ext>
              </a:extLst>
            </p:cNvPr>
            <p:cNvGrpSpPr/>
            <p:nvPr/>
          </p:nvGrpSpPr>
          <p:grpSpPr>
            <a:xfrm>
              <a:off x="8686800" y="5181755"/>
              <a:ext cx="3116365" cy="1043858"/>
              <a:chOff x="9314474" y="5383231"/>
              <a:chExt cx="2574867" cy="1006577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9A4EF38-24C9-56CE-D68F-5D6809250E00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1296D56-7D41-C424-64E4-4E7199815248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1147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(~4120)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6D6A718-A931-55ED-02AB-CAE90D8C93FA}"/>
                  </a:ext>
                </a:extLst>
              </p:cNvPr>
              <p:cNvSpPr/>
              <p:nvPr/>
            </p:nvSpPr>
            <p:spPr bwMode="auto">
              <a:xfrm>
                <a:off x="9370965" y="5578368"/>
                <a:ext cx="241884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49E3420-D772-1E81-1A5E-61E01B82D6A3}"/>
                  </a:ext>
                </a:extLst>
              </p:cNvPr>
              <p:cNvSpPr/>
              <p:nvPr/>
            </p:nvSpPr>
            <p:spPr bwMode="auto">
              <a:xfrm>
                <a:off x="9612853" y="5578368"/>
                <a:ext cx="1917802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98624A9-B356-DDE1-A05D-07C8FEA7D86A}"/>
                  </a:ext>
                </a:extLst>
              </p:cNvPr>
              <p:cNvSpPr/>
              <p:nvPr/>
            </p:nvSpPr>
            <p:spPr bwMode="auto">
              <a:xfrm>
                <a:off x="11530651" y="5578368"/>
                <a:ext cx="356546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F6C97F0-4F0A-1F24-3431-80479162A783}"/>
                  </a:ext>
                </a:extLst>
              </p:cNvPr>
              <p:cNvSpPr txBox="1"/>
              <p:nvPr/>
            </p:nvSpPr>
            <p:spPr>
              <a:xfrm>
                <a:off x="11532795" y="5388508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16%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E132DFC-5EF9-C40B-DAB6-824A62106502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73%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BDE96D1-7F79-43A1-BD65-3C111FBA1D6D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11%</a:t>
                </a: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DCD5A24-0A41-9E9E-CDC0-EFC8A2990789}"/>
                </a:ext>
              </a:extLst>
            </p:cNvPr>
            <p:cNvSpPr txBox="1"/>
            <p:nvPr/>
          </p:nvSpPr>
          <p:spPr>
            <a:xfrm>
              <a:off x="8668921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7ADA7E5-67EA-9C8F-1E47-6C1DA5ABE4C7}"/>
                </a:ext>
              </a:extLst>
            </p:cNvPr>
            <p:cNvSpPr txBox="1"/>
            <p:nvPr/>
          </p:nvSpPr>
          <p:spPr>
            <a:xfrm>
              <a:off x="9994236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DBECAFB-D7F3-D211-3FB9-1916FF2E009E}"/>
                </a:ext>
              </a:extLst>
            </p:cNvPr>
            <p:cNvSpPr txBox="1"/>
            <p:nvPr/>
          </p:nvSpPr>
          <p:spPr>
            <a:xfrm>
              <a:off x="11290648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9AF3756-4B66-4D96-D2C5-03581E1FDF77}"/>
              </a:ext>
            </a:extLst>
          </p:cNvPr>
          <p:cNvGrpSpPr/>
          <p:nvPr/>
        </p:nvGrpSpPr>
        <p:grpSpPr>
          <a:xfrm>
            <a:off x="8215192" y="2137668"/>
            <a:ext cx="3934566" cy="2950925"/>
            <a:chOff x="8215192" y="2137668"/>
            <a:chExt cx="3934566" cy="295092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ED69A5D-89EF-A2C0-0927-A45408CFA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15192" y="2137668"/>
              <a:ext cx="3934566" cy="2950925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F0C122E-02CB-3FCA-C9ED-9E53725EA380}"/>
                </a:ext>
              </a:extLst>
            </p:cNvPr>
            <p:cNvSpPr/>
            <p:nvPr/>
          </p:nvSpPr>
          <p:spPr bwMode="auto">
            <a:xfrm>
              <a:off x="8803795" y="2362201"/>
              <a:ext cx="609599" cy="2408744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1F56A36-02EA-2583-88BF-EA6A64474751}"/>
                </a:ext>
              </a:extLst>
            </p:cNvPr>
            <p:cNvSpPr/>
            <p:nvPr/>
          </p:nvSpPr>
          <p:spPr bwMode="auto">
            <a:xfrm>
              <a:off x="9569057" y="2353765"/>
              <a:ext cx="609599" cy="240874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2C2FAC2-0C72-A16C-45F1-986A7052F9CE}"/>
                </a:ext>
              </a:extLst>
            </p:cNvPr>
            <p:cNvSpPr/>
            <p:nvPr/>
          </p:nvSpPr>
          <p:spPr bwMode="auto">
            <a:xfrm>
              <a:off x="11084984" y="2353765"/>
              <a:ext cx="649816" cy="240874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F1988945-913D-9403-A584-8E0B932EF3AC}"/>
              </a:ext>
            </a:extLst>
          </p:cNvPr>
          <p:cNvSpPr/>
          <p:nvPr/>
        </p:nvSpPr>
        <p:spPr bwMode="auto">
          <a:xfrm>
            <a:off x="10319722" y="2353765"/>
            <a:ext cx="631769" cy="2408744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F56B6B-750F-EC2F-1D35-440FBE1411BD}"/>
              </a:ext>
            </a:extLst>
          </p:cNvPr>
          <p:cNvSpPr txBox="1">
            <a:spLocks/>
          </p:cNvSpPr>
          <p:nvPr/>
        </p:nvSpPr>
        <p:spPr bwMode="auto">
          <a:xfrm>
            <a:off x="2514600" y="1524000"/>
            <a:ext cx="7560733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Telcos planned.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May allocate one teleconference with 10-day advanced notice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comment (if available) assignment the week before March plenary 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(Unchanged) 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	May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D3.0 Letter Ballot </a:t>
            </a:r>
            <a:r>
              <a:rPr lang="en-US" sz="2000" dirty="0">
                <a:highlight>
                  <a:srgbClr val="00FF00"/>
                </a:highlight>
              </a:rPr>
              <a:t>												</a:t>
            </a: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           2023</a:t>
            </a:r>
            <a:endParaRPr 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</a:t>
            </a: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dirty="0"/>
              <a:t>Ballot (D4.0)	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5027</TotalTime>
  <Words>384</Words>
  <Application>Microsoft Office PowerPoint</Application>
  <PresentationFormat>Widescreen</PresentationFormat>
  <Paragraphs>53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January Closing Report</vt:lpstr>
      <vt:lpstr>TGbe (Extremely High Throughput)</vt:lpstr>
      <vt:lpstr>Teleconference Plan</vt:lpstr>
      <vt:lpstr>(Unchanged) 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2023-01-19T22:45:49Z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