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9" r:id="rId4"/>
    <p:sldId id="2373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3</a:t>
            </a:r>
            <a:r>
              <a:rPr dirty="0"/>
              <a:t>/</a:t>
            </a:r>
            <a:r>
              <a:rPr lang="en-US" dirty="0"/>
              <a:t>0141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581521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January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 lnSpcReduction="2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3 times during this plenary session and held one joint meeting with </a:t>
            </a:r>
            <a:r>
              <a:rPr lang="en-US" dirty="0" err="1"/>
              <a:t>TGbh</a:t>
            </a:r>
            <a:r>
              <a:rPr lang="en-US" dirty="0"/>
              <a:t>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4 submissions on a variety of topics with proposed spec text. We also reviewed a potential organization for the collective set of requirements to help potential submissions.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technical submissions, working toward an initial draft in March of 2023.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Anyone who is interested in this topic, please consider making a submission.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did not update our timeline, but will consider it again in the March plenary.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</a:t>
            </a:r>
            <a:r>
              <a:rPr lang="en-US"/>
              <a:t>at 10amET</a:t>
            </a:r>
            <a:r>
              <a:rPr lang="en-US" dirty="0"/>
              <a:t>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Feb. 2, 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Feb. 16, 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Mar. 3, 10amET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1085" cy="892276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0877" y="1578077"/>
            <a:ext cx="9807677" cy="473423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September 2022</a:t>
            </a:r>
          </a:p>
          <a:p>
            <a:r>
              <a:rPr lang="en-US" dirty="0"/>
              <a:t>Comment collection:			March 2023</a:t>
            </a:r>
          </a:p>
          <a:p>
            <a:r>
              <a:rPr lang="en-US" dirty="0"/>
              <a:t>LB initial:   					July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November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May 2024</a:t>
            </a:r>
          </a:p>
          <a:p>
            <a:r>
              <a:rPr lang="en-US" dirty="0"/>
              <a:t>MDR: 							May 2024</a:t>
            </a:r>
          </a:p>
          <a:p>
            <a:r>
              <a:rPr lang="en-US" dirty="0"/>
              <a:t>SA ballot: 						July 2024</a:t>
            </a:r>
          </a:p>
          <a:p>
            <a:r>
              <a:rPr lang="en-US" dirty="0"/>
              <a:t>SA re-circ: 					January 2025</a:t>
            </a:r>
          </a:p>
          <a:p>
            <a:r>
              <a:rPr lang="en-US" dirty="0"/>
              <a:t>802.11/EC approval: 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September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299</Words>
  <Application>Microsoft Macintosh PowerPoint</Application>
  <PresentationFormat>Widescreen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</vt:lpstr>
      <vt:lpstr>IEEE 802.11 TGbi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24</cp:revision>
  <dcterms:modified xsi:type="dcterms:W3CDTF">2023-01-19T22:38:30Z</dcterms:modified>
</cp:coreProperties>
</file>