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259" r:id="rId4"/>
    <p:sldId id="2373" r:id="rId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802.11-21/0444r1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5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77885" cy="41132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/>
            <a:lvl2pPr marL="0" indent="457200"/>
            <a:lvl3pPr marL="0" indent="914400"/>
            <a:lvl4pPr marL="0" indent="1371600"/>
            <a:lvl5pPr marL="0" indent="18288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/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9042705" y="6079353"/>
            <a:ext cx="535403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98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400" y="609600"/>
            <a:ext cx="103632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4" name="Line 8"/>
          <p:cNvSpPr/>
          <p:nvPr/>
        </p:nvSpPr>
        <p:spPr>
          <a:xfrm>
            <a:off x="914400" y="6477000"/>
            <a:ext cx="104648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802.11-2</a:t>
            </a:r>
            <a:r>
              <a:rPr lang="en-US" dirty="0"/>
              <a:t>3</a:t>
            </a:r>
            <a:r>
              <a:rPr dirty="0"/>
              <a:t>/</a:t>
            </a:r>
            <a:r>
              <a:rPr lang="en-US" dirty="0"/>
              <a:t>0141</a:t>
            </a:r>
            <a:r>
              <a:rPr dirty="0"/>
              <a:t>r</a:t>
            </a:r>
            <a:r>
              <a:rPr lang="en-US" dirty="0"/>
              <a:t>0</a:t>
            </a:r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710ED5-ACDF-1F4E-9ADE-CB25E3055BD7}"/>
              </a:ext>
            </a:extLst>
          </p:cNvPr>
          <p:cNvSpPr txBox="1"/>
          <p:nvPr userDrawn="1"/>
        </p:nvSpPr>
        <p:spPr>
          <a:xfrm>
            <a:off x="842417" y="186832"/>
            <a:ext cx="1581521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rPr>
              <a:t>January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ransition spd="med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342900" marR="0" indent="114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342900" marR="0" indent="571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342900" marR="0" indent="1028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2023-01-19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58E41AC-ABC9-0442-ABCD-65D480523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88441"/>
              </p:ext>
            </p:extLst>
          </p:nvPr>
        </p:nvGraphicFramePr>
        <p:xfrm>
          <a:off x="1545546" y="2687320"/>
          <a:ext cx="9274855" cy="171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971">
                  <a:extLst>
                    <a:ext uri="{9D8B030D-6E8A-4147-A177-3AD203B41FA5}">
                      <a16:colId xmlns:a16="http://schemas.microsoft.com/office/drawing/2014/main" val="1606451671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97420575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3297511963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1461058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1740270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905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Carol Ansley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Cox 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+1 404 229 1672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carol@ansley.com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771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97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891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07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 fontScale="92500" lnSpcReduction="20000"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 err="1"/>
              <a:t>TGbi</a:t>
            </a:r>
            <a:r>
              <a:rPr lang="en-US" dirty="0"/>
              <a:t> met 3 times during this plenary session and held one joint meeting with </a:t>
            </a:r>
            <a:r>
              <a:rPr lang="en-US" dirty="0" err="1"/>
              <a:t>TGbh</a:t>
            </a:r>
            <a:r>
              <a:rPr lang="en-US" dirty="0"/>
              <a:t>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reviewed 4 submissions on a variety of topics with proposed spec text. We also reviewed a potential organization for the collective set of requirements to help potential submissions.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continue to call for technical submissions, working toward an initial draft in March of 2023.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Anyone who is interested in this topic, please consider making a submission.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did not update our timeline, but will consider it again in the March plenary.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3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Upcoming teleconferences will be on Thursdays </a:t>
            </a:r>
            <a:r>
              <a:rPr lang="en-US"/>
              <a:t>at 10amET</a:t>
            </a:r>
            <a:r>
              <a:rPr lang="en-US" dirty="0"/>
              <a:t>.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Feb. 2, 10amET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Feb. 16, 10amET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Mar. 3, 10amET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442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A60627-1ECB-DA47-B9C7-75BD7DBED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361085" cy="892276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85247-17BB-1747-8EE0-02714A250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20877" y="1578077"/>
            <a:ext cx="9807677" cy="473423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TG use case start:				March 2021</a:t>
            </a:r>
          </a:p>
          <a:p>
            <a:r>
              <a:rPr lang="en-US" dirty="0"/>
              <a:t>Use case completion:			February 2022</a:t>
            </a:r>
          </a:p>
          <a:p>
            <a:r>
              <a:rPr lang="en-US" dirty="0"/>
              <a:t>Features identified:			September 2022</a:t>
            </a:r>
          </a:p>
          <a:p>
            <a:r>
              <a:rPr lang="en-US" dirty="0"/>
              <a:t>Comment collection:			March 2023</a:t>
            </a:r>
          </a:p>
          <a:p>
            <a:r>
              <a:rPr lang="en-US" dirty="0"/>
              <a:t>LB initial:   					July 2023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LB re-circ:  					November 2023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Ballot Pool: 					May 2024</a:t>
            </a:r>
          </a:p>
          <a:p>
            <a:r>
              <a:rPr lang="en-US" dirty="0"/>
              <a:t>MDR: 							May 2024</a:t>
            </a:r>
          </a:p>
          <a:p>
            <a:r>
              <a:rPr lang="en-US" dirty="0"/>
              <a:t>SA ballot: 						July 2024</a:t>
            </a:r>
          </a:p>
          <a:p>
            <a:r>
              <a:rPr lang="en-US" dirty="0"/>
              <a:t>SA re-circ: 					January 2025</a:t>
            </a:r>
          </a:p>
          <a:p>
            <a:r>
              <a:rPr lang="en-US" dirty="0"/>
              <a:t>802.11/EC approval: 			July 2025</a:t>
            </a:r>
          </a:p>
          <a:p>
            <a:r>
              <a:rPr lang="en-US" dirty="0" err="1"/>
              <a:t>RevCom</a:t>
            </a:r>
            <a:r>
              <a:rPr lang="en-US" dirty="0"/>
              <a:t>/SASB approval: 		September 2025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62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299</Words>
  <Application>Microsoft Macintosh PowerPoint</Application>
  <PresentationFormat>Widescreen</PresentationFormat>
  <Paragraphs>50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Office Theme</vt:lpstr>
      <vt:lpstr>TGbi Closing Report</vt:lpstr>
      <vt:lpstr>IEEE 802.11 TGbi</vt:lpstr>
      <vt:lpstr>IEEE 802.11 TGbi</vt:lpstr>
      <vt:lpstr>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RCM SG – September 2020</dc:title>
  <cp:lastModifiedBy>Microsoft Office User</cp:lastModifiedBy>
  <cp:revision>24</cp:revision>
  <dcterms:modified xsi:type="dcterms:W3CDTF">2023-01-19T22:38:30Z</dcterms:modified>
</cp:coreProperties>
</file>