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1" r:id="rId3"/>
    <p:sldId id="276" r:id="rId4"/>
    <p:sldId id="27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7B5BED-5B6C-4F50-BFF1-EFBE96C09339}" v="1" dt="2023-01-19T19:01:32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35" d="100"/>
          <a:sy n="35" d="100"/>
        </p:scale>
        <p:origin x="64" y="6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2-213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Jan 2023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20230119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Jan 2023 (</a:t>
            </a:r>
            <a:r>
              <a:rPr lang="en-AU" dirty="0">
                <a:hlinkClick r:id="rId2"/>
              </a:rPr>
              <a:t>11-22-2136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ETSI BRAN update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EN 303 687 (6 GHz) HS responses to EC review under way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802.11 WG may need to refine 802.11ax/be in response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NB FH, C2C issues will be dealt with in next revision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Alignment with EN 301 893 PSD formulation for EDT may occur in future</a:t>
            </a:r>
          </a:p>
          <a:p>
            <a:pPr lvl="2"/>
            <a:r>
              <a:rPr lang="en-AU" dirty="0">
                <a:solidFill>
                  <a:schemeClr val="tx1"/>
                </a:solidFill>
              </a:rPr>
              <a:t>EN 301 893 (5 GHz) HS is in EC review after a big compromise</a:t>
            </a:r>
          </a:p>
          <a:p>
            <a:pPr lvl="3"/>
            <a:r>
              <a:rPr lang="en-AU" dirty="0">
                <a:solidFill>
                  <a:schemeClr val="tx1"/>
                </a:solidFill>
              </a:rPr>
              <a:t>Significant change to a PSD based EDT … may be refined further</a:t>
            </a:r>
          </a:p>
          <a:p>
            <a:pPr lvl="1"/>
            <a:r>
              <a:rPr lang="en-AU" dirty="0"/>
              <a:t>3GPP update </a:t>
            </a:r>
          </a:p>
          <a:p>
            <a:pPr lvl="2"/>
            <a:r>
              <a:rPr lang="en-AU" dirty="0"/>
              <a:t>Two presentation about SL-U highlighted low to moderate risk to </a:t>
            </a:r>
            <a:r>
              <a:rPr lang="en-AU" dirty="0" err="1"/>
              <a:t>coex</a:t>
            </a:r>
            <a:endParaRPr lang="en-AU" dirty="0"/>
          </a:p>
          <a:p>
            <a:pPr lvl="1"/>
            <a:r>
              <a:rPr lang="en-AU" dirty="0"/>
              <a:t>NB (FH) update</a:t>
            </a:r>
          </a:p>
          <a:p>
            <a:pPr lvl="2"/>
            <a:r>
              <a:rPr lang="en-AU" dirty="0"/>
              <a:t>Next potential threat to </a:t>
            </a:r>
            <a:r>
              <a:rPr lang="en-AU" dirty="0" err="1"/>
              <a:t>coex</a:t>
            </a:r>
            <a:r>
              <a:rPr lang="en-AU" dirty="0"/>
              <a:t> is from NB … unless we avoid the threat</a:t>
            </a:r>
          </a:p>
          <a:p>
            <a:pPr lvl="2"/>
            <a:r>
              <a:rPr lang="en-AU" dirty="0"/>
              <a:t>We have an opportunity to work with BT SIG, 802.15.4 and ETSI BRAN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546195" cy="1065213"/>
          </a:xfrm>
        </p:spPr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with IEEE 802.11 in Mar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 SC will meet in hybrid mode in Mar 2023…</a:t>
            </a:r>
          </a:p>
          <a:p>
            <a:pPr lvl="1"/>
            <a:r>
              <a:rPr lang="en-AU" dirty="0"/>
              <a:t>Review ETSI BRAN </a:t>
            </a:r>
            <a:r>
              <a:rPr lang="en-AU" dirty="0" err="1"/>
              <a:t>coex</a:t>
            </a:r>
            <a:r>
              <a:rPr lang="en-AU" dirty="0"/>
              <a:t> related activities from BRAN#118</a:t>
            </a:r>
          </a:p>
          <a:p>
            <a:pPr lvl="2"/>
            <a:r>
              <a:rPr lang="en-AU" dirty="0"/>
              <a:t>EN 303 687 (6 GHz)</a:t>
            </a:r>
          </a:p>
          <a:p>
            <a:pPr lvl="2"/>
            <a:r>
              <a:rPr lang="en-AU" dirty="0"/>
              <a:t>EN 301 893 (5 GHz)</a:t>
            </a:r>
          </a:p>
          <a:p>
            <a:pPr lvl="1"/>
            <a:r>
              <a:rPr lang="en-AU" dirty="0"/>
              <a:t>Hear updates on </a:t>
            </a:r>
            <a:r>
              <a:rPr lang="en-AU" dirty="0" err="1"/>
              <a:t>coex</a:t>
            </a:r>
            <a:r>
              <a:rPr lang="en-AU" dirty="0"/>
              <a:t> with:</a:t>
            </a:r>
          </a:p>
          <a:p>
            <a:pPr lvl="2"/>
            <a:r>
              <a:rPr lang="en-AU" dirty="0"/>
              <a:t>3GPP SL-U </a:t>
            </a:r>
          </a:p>
          <a:p>
            <a:pPr lvl="2"/>
            <a:r>
              <a:rPr lang="en-AU" dirty="0"/>
              <a:t>BT in 6 GHz</a:t>
            </a:r>
          </a:p>
          <a:p>
            <a:pPr lvl="2"/>
            <a:r>
              <a:rPr lang="en-AU" dirty="0"/>
              <a:t>802.15.4ab in 6 GHz</a:t>
            </a:r>
          </a:p>
          <a:p>
            <a:pPr lvl="1"/>
            <a:r>
              <a:rPr lang="en-AU" dirty="0"/>
              <a:t>Could also discuss</a:t>
            </a:r>
          </a:p>
          <a:p>
            <a:pPr lvl="2"/>
            <a:r>
              <a:rPr lang="en-AU" dirty="0"/>
              <a:t>60 GHz </a:t>
            </a:r>
            <a:r>
              <a:rPr lang="en-AU" dirty="0" err="1"/>
              <a:t>coex</a:t>
            </a:r>
            <a:endParaRPr lang="en-AU" dirty="0"/>
          </a:p>
          <a:p>
            <a:pPr lvl="2"/>
            <a:r>
              <a:rPr lang="en-AU" dirty="0"/>
              <a:t>AFC </a:t>
            </a:r>
            <a:r>
              <a:rPr lang="en-AU" dirty="0" err="1"/>
              <a:t>coex</a:t>
            </a:r>
            <a:endParaRPr lang="en-AU" dirty="0"/>
          </a:p>
          <a:p>
            <a:pPr lvl="2"/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896200" y="5517232"/>
            <a:ext cx="3564396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AU" b="1" dirty="0">
                <a:solidFill>
                  <a:srgbClr val="FF0000"/>
                </a:solidFill>
              </a:rPr>
              <a:t>Other c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D7E2F-0860-1C18-A648-EF8DA2EC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new Chair volunteer is sought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C13B5-678D-BE24-78F4-415DA5B2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Coex SC Chair will step down in about 5 min …</a:t>
            </a:r>
          </a:p>
          <a:p>
            <a:r>
              <a:rPr lang="en-AU" dirty="0"/>
              <a:t>… which means a new Chair is required</a:t>
            </a:r>
          </a:p>
          <a:p>
            <a:r>
              <a:rPr lang="en-AU" dirty="0"/>
              <a:t>This is important work …</a:t>
            </a:r>
          </a:p>
          <a:p>
            <a:r>
              <a:rPr lang="en-AU" dirty="0"/>
              <a:t>… to ensure Wi-Fi always has equitable access under reasonable rules</a:t>
            </a:r>
          </a:p>
          <a:p>
            <a:r>
              <a:rPr lang="en-AU" dirty="0"/>
              <a:t>The 802.11 WG Chair will be send a call for volunteers …</a:t>
            </a:r>
          </a:p>
          <a:p>
            <a:r>
              <a:rPr lang="en-AU" dirty="0"/>
              <a:t>… please respond!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F0EE8-F4EA-D2D6-B20B-953625CA88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9DA-6ED7-365C-AC6E-9707C5B3E1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8EAF0E-E59B-C94E-D1BF-BA02069146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192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6285</TotalTime>
  <Words>358</Words>
  <Application>Microsoft Office PowerPoint</Application>
  <PresentationFormat>Widescreen</PresentationFormat>
  <Paragraphs>57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Office Theme</vt:lpstr>
      <vt:lpstr>Document</vt:lpstr>
      <vt:lpstr>IEEE 802.11 Coexistence SC Jan 2023 (hybrid) closing report</vt:lpstr>
      <vt:lpstr>IEEE 802.11 Coexistence SC achieved its goals as a discussion forum for coexistence issues</vt:lpstr>
      <vt:lpstr>IEEE 802.11 Coexistence SC will continue promoting good coexistence with IEEE 802.11 in Mar 2023</vt:lpstr>
      <vt:lpstr>A new Chair volunteer is sought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76</cp:revision>
  <cp:lastPrinted>1601-01-01T00:00:00Z</cp:lastPrinted>
  <dcterms:created xsi:type="dcterms:W3CDTF">2019-09-19T04:57:16Z</dcterms:created>
  <dcterms:modified xsi:type="dcterms:W3CDTF">2023-01-19T20:18:44Z</dcterms:modified>
</cp:coreProperties>
</file>