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0" r:id="rId3"/>
    <p:sldId id="26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9A0404-6132-45DF-BD0F-F1158E149871}" v="2" dt="2023-01-19T18:50:59.0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63" d="100"/>
          <a:sy n="63" d="100"/>
        </p:scale>
        <p:origin x="540" y="6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7" d="100"/>
          <a:sy n="117" d="100"/>
        </p:scale>
        <p:origin x="5012" y="8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802.11-23/0137r0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2/ec-22-0047-00-00EC-ieee-sa-response-to-iso-iec-jtc1-on-802-11ax-05nov2021.pdf" TargetMode="External"/><Relationship Id="rId2" Type="http://schemas.openxmlformats.org/officeDocument/2006/relationships/hyperlink" Target="https://mentor.ieee.org/802.11/dcn/20/11-22-205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 JTC1 Standing Committee</a:t>
            </a:r>
            <a:br>
              <a:rPr lang="en-AU" dirty="0"/>
            </a:br>
            <a:r>
              <a:rPr lang="en-AU" dirty="0"/>
              <a:t>Jan 2023 (hybrid)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20230119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622116"/>
              </p:ext>
            </p:extLst>
          </p:nvPr>
        </p:nvGraphicFramePr>
        <p:xfrm>
          <a:off x="990600" y="3141663"/>
          <a:ext cx="10028238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4320" imgH="2546280" progId="Word.Document.8">
                  <p:embed/>
                </p:oleObj>
              </mc:Choice>
              <mc:Fallback>
                <p:oleObj name="Document" r:id="rId3" imgW="10444320" imgH="254628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141663"/>
                        <a:ext cx="10028238" cy="2438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reviewed the PSDO process status, including IPR issues holding up </a:t>
            </a:r>
            <a:r>
              <a:rPr kumimoji="0" lang="en-A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802.11ax/ay/</a:t>
            </a:r>
            <a:r>
              <a:rPr kumimoji="0" lang="en-AU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r>
              <a:rPr kumimoji="0" lang="en-A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/</a:t>
            </a:r>
            <a:r>
              <a:rPr kumimoji="0" lang="en-AU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az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Agenda - </a:t>
            </a:r>
            <a:r>
              <a:rPr lang="en-AU" dirty="0">
                <a:solidFill>
                  <a:schemeClr val="tx1"/>
                </a:solidFill>
                <a:hlinkClick r:id="rId2"/>
              </a:rPr>
              <a:t>11-22-2056</a:t>
            </a:r>
            <a:r>
              <a:rPr lang="en-AU" dirty="0">
                <a:solidFill>
                  <a:schemeClr val="tx1"/>
                </a:solidFill>
              </a:rPr>
              <a:t>; Minutes - tbd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F19B36-2873-48E9-B4AD-CD47A49D9156}"/>
              </a:ext>
            </a:extLst>
          </p:cNvPr>
          <p:cNvSpPr/>
          <p:nvPr/>
        </p:nvSpPr>
        <p:spPr bwMode="auto">
          <a:xfrm>
            <a:off x="6816080" y="2503946"/>
            <a:ext cx="4573704" cy="3708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802.11ax/ay/</a:t>
            </a:r>
            <a:r>
              <a:rPr kumimoji="0" lang="en-AU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/</a:t>
            </a:r>
            <a:r>
              <a:rPr kumimoji="0" lang="en-AU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az</a:t>
            </a: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IPR issue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800" b="1" dirty="0">
                <a:solidFill>
                  <a:schemeClr val="tx1"/>
                </a:solidFill>
              </a:rPr>
              <a:t>Situation: IPR holding up PSDO process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Multiple 802.11 submissions into PSDO process are “on hold” due to negative </a:t>
            </a:r>
            <a:r>
              <a:rPr lang="en-AU" sz="1600" dirty="0" err="1">
                <a:solidFill>
                  <a:schemeClr val="tx1"/>
                </a:solidFill>
              </a:rPr>
              <a:t>LoAs</a:t>
            </a:r>
            <a:r>
              <a:rPr lang="en-AU" sz="1600" dirty="0">
                <a:solidFill>
                  <a:schemeClr val="tx1"/>
                </a:solidFill>
              </a:rPr>
              <a:t> (in IEEE)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800" b="1" dirty="0">
                <a:solidFill>
                  <a:schemeClr val="tx1"/>
                </a:solidFill>
              </a:rPr>
              <a:t>Status: slow progress</a:t>
            </a:r>
            <a:endParaRPr kumimoji="0" lang="en-A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AU" sz="1600" dirty="0">
                <a:solidFill>
                  <a:schemeClr val="tx1"/>
                </a:solidFill>
              </a:rPr>
              <a:t>Letter from IEEE-SA President in Mar 2022 (see </a:t>
            </a:r>
            <a:r>
              <a:rPr lang="en-AU" sz="1600" dirty="0">
                <a:solidFill>
                  <a:schemeClr val="tx1"/>
                </a:solidFill>
                <a:hlinkClick r:id="rId3"/>
              </a:rPr>
              <a:t>ec-22-0047-00</a:t>
            </a:r>
            <a:r>
              <a:rPr lang="en-AU" sz="1600" dirty="0">
                <a:solidFill>
                  <a:schemeClr val="tx1"/>
                </a:solidFill>
              </a:rPr>
              <a:t>) asks that ISO follow their normal processes related to IPR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AU" sz="1600" dirty="0">
                <a:solidFill>
                  <a:schemeClr val="tx1"/>
                </a:solidFill>
              </a:rPr>
              <a:t>There are ongoing discussions 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kumimoji="0" lang="en-AU" sz="18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Next ste</a:t>
            </a:r>
            <a:r>
              <a:rPr lang="en-AU" sz="1800" b="1" dirty="0">
                <a:solidFill>
                  <a:schemeClr val="tx1"/>
                </a:solidFill>
              </a:rPr>
              <a:t>ps: keep waiting!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AU" sz="1600" dirty="0">
                <a:solidFill>
                  <a:schemeClr val="tx1"/>
                </a:solidFill>
              </a:rPr>
              <a:t>Resolution possible early in new next few months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62602ECF-0EE1-4687-A387-7283411A4A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3671377"/>
              </p:ext>
            </p:extLst>
          </p:nvPr>
        </p:nvGraphicFramePr>
        <p:xfrm>
          <a:off x="914401" y="2503946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95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47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61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will undertake its usual work</a:t>
            </a:r>
            <a:br>
              <a:rPr lang="en-AU" dirty="0"/>
            </a:br>
            <a:r>
              <a:rPr lang="en-AU" dirty="0"/>
              <a:t>at its hybrid meeting in Atlanta in Mar 2023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IEEE 802 JTC1 SC plans for Mar 2023 … </a:t>
            </a:r>
          </a:p>
          <a:p>
            <a:pPr lvl="1"/>
            <a:r>
              <a:rPr lang="en-AU" dirty="0"/>
              <a:t>Execute PSDO process</a:t>
            </a:r>
          </a:p>
          <a:p>
            <a:pPr lvl="2"/>
            <a:r>
              <a:rPr lang="en-AU" dirty="0"/>
              <a:t>Deal with issues arising from IPR related comments on 802.11ax/ay/</a:t>
            </a:r>
            <a:r>
              <a:rPr lang="en-AU" dirty="0" err="1"/>
              <a:t>ba</a:t>
            </a:r>
            <a:r>
              <a:rPr lang="en-AU" dirty="0"/>
              <a:t>/</a:t>
            </a:r>
            <a:r>
              <a:rPr lang="en-AU" dirty="0" err="1"/>
              <a:t>az</a:t>
            </a:r>
            <a:endParaRPr lang="en-AU" dirty="0"/>
          </a:p>
          <a:p>
            <a:pPr lvl="1"/>
            <a:r>
              <a:rPr lang="en-AU" dirty="0"/>
              <a:t>Monitor ISO/IEC JTC1/SC6 activities</a:t>
            </a:r>
          </a:p>
          <a:p>
            <a:pPr lvl="2"/>
            <a:r>
              <a:rPr lang="en-AU" dirty="0"/>
              <a:t>Deterministic wireless industrial network NP proposal  is currently in ballot</a:t>
            </a:r>
          </a:p>
          <a:p>
            <a:pPr lvl="1"/>
            <a:r>
              <a:rPr lang="en-AU" dirty="0"/>
              <a:t>Prepare for SC6 meeting in Mar 2023</a:t>
            </a:r>
          </a:p>
          <a:p>
            <a:r>
              <a:rPr lang="en-AU" dirty="0"/>
              <a:t>… with Peter Yee as the new Chair</a:t>
            </a:r>
          </a:p>
          <a:p>
            <a:pPr lvl="1"/>
            <a:r>
              <a:rPr lang="en-AU" dirty="0"/>
              <a:t>Peter Yee has been appointed as Chair by Paul Nikolich </a:t>
            </a:r>
          </a:p>
          <a:p>
            <a:pPr lvl="1"/>
            <a:r>
              <a:rPr lang="en-AU" dirty="0"/>
              <a:t>Congratulations to Peter Yee … the SC is in good hands!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83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5211</TotalTime>
  <Words>299</Words>
  <Application>Microsoft Office PowerPoint</Application>
  <PresentationFormat>Widescreen</PresentationFormat>
  <Paragraphs>66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Office Theme</vt:lpstr>
      <vt:lpstr>Document</vt:lpstr>
      <vt:lpstr>IEEE 802 JTC1 Standing Committee Jan 2023 (hybrid) closing report</vt:lpstr>
      <vt:lpstr>The IEEE 802 JTC1 SC reviewed the PSDO process status, including IPR issues holding up 802.11ax/ay/ba/az</vt:lpstr>
      <vt:lpstr>The IEEE 802 JTC1 SC will undertake its usual work at its hybrid meeting in Atlanta in Mar 2023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Andrew Myles (amyles)</cp:lastModifiedBy>
  <cp:revision>78</cp:revision>
  <cp:lastPrinted>1601-01-01T00:00:00Z</cp:lastPrinted>
  <dcterms:created xsi:type="dcterms:W3CDTF">2019-09-19T04:57:16Z</dcterms:created>
  <dcterms:modified xsi:type="dcterms:W3CDTF">2023-01-19T18:56:46Z</dcterms:modified>
</cp:coreProperties>
</file>