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2-205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Jan 2023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20230119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11-22-2056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asks that ISO follow their normal processes related to IPR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early in new next few months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671377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Atlanta in Mar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Mar 2023 … </a:t>
            </a:r>
          </a:p>
          <a:p>
            <a:pPr lvl="1"/>
            <a:r>
              <a:rPr lang="en-AU" dirty="0"/>
              <a:t>Execute PSDO process</a:t>
            </a:r>
          </a:p>
          <a:p>
            <a:pPr lvl="2"/>
            <a:r>
              <a:rPr lang="en-AU" dirty="0"/>
              <a:t>Deal with issues arising from IPR related comments on 802.11ax/ay/</a:t>
            </a:r>
            <a:r>
              <a:rPr lang="en-AU" dirty="0" err="1"/>
              <a:t>ba</a:t>
            </a:r>
            <a:r>
              <a:rPr lang="en-AU" dirty="0"/>
              <a:t>/</a:t>
            </a:r>
            <a:r>
              <a:rPr lang="en-AU" dirty="0" err="1"/>
              <a:t>az</a:t>
            </a:r>
            <a:endParaRPr lang="en-AU" dirty="0"/>
          </a:p>
          <a:p>
            <a:pPr lvl="1"/>
            <a:r>
              <a:rPr lang="en-AU" dirty="0"/>
              <a:t>Monitor ISO/IEC JTC1/SC6 activities</a:t>
            </a:r>
          </a:p>
          <a:p>
            <a:pPr lvl="2"/>
            <a:r>
              <a:rPr lang="en-AU" dirty="0"/>
              <a:t>Deterministic wireless industrial network NP proposal  is currently in ballot</a:t>
            </a:r>
          </a:p>
          <a:p>
            <a:pPr lvl="1"/>
            <a:r>
              <a:rPr lang="en-AU" dirty="0"/>
              <a:t>Prepare for SC6 meeting in Mar 2023</a:t>
            </a:r>
          </a:p>
          <a:p>
            <a:r>
              <a:rPr lang="en-AU" dirty="0"/>
              <a:t>… with Peter Yee as the new Chair</a:t>
            </a:r>
          </a:p>
          <a:p>
            <a:pPr lvl="1"/>
            <a:r>
              <a:rPr lang="en-AU" dirty="0"/>
              <a:t>Peter Yee has been appointed as Chair by Paul Nikolich </a:t>
            </a:r>
          </a:p>
          <a:p>
            <a:pPr lvl="1"/>
            <a:r>
              <a:rPr lang="en-AU" dirty="0"/>
              <a:t>Congratulations to Peter Yee … the SC is in good hands!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5211</TotalTime>
  <Words>299</Words>
  <Application>Microsoft Office PowerPoint</Application>
  <PresentationFormat>Widescreen</PresentationFormat>
  <Paragraphs>66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Jan 2023 (hybrid) closing report</vt:lpstr>
      <vt:lpstr>The IEEE 802 JTC1 SC reviewed the PSDO process status, including IPR issues holding up 802.11ax/ay/ba/az</vt:lpstr>
      <vt:lpstr>The IEEE 802 JTC1 SC will undertake its usual work at its hybrid meeting in Atlanta in Mar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78</cp:revision>
  <cp:lastPrinted>1601-01-01T00:00:00Z</cp:lastPrinted>
  <dcterms:created xsi:type="dcterms:W3CDTF">2019-09-19T04:57:16Z</dcterms:created>
  <dcterms:modified xsi:type="dcterms:W3CDTF">2023-01-19T18:56:46Z</dcterms:modified>
</cp:coreProperties>
</file>