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9" d="100"/>
          <a:sy n="79" d="100"/>
        </p:scale>
        <p:origin x="81" y="30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Joint TGbh-TGbi agenda 2023 January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6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TGbh/TGbi Joint Agenda – 19 January 2023</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Any concerns with overlap of scope between TGbh/TGbi?  Clarify the scope, if/as needed.</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Can TGbh adopt a solution that can help or be leveraged into TGbi?</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do we ensure TGbh does _NOT_ adopt a solution that makes TGbi a harder problem, and/or causes TGbi to “undo” TGbh and do something different.</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TGbh/TGbi joint meeting,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br>
              <a:rPr lang="en-US" dirty="0"/>
            </a:br>
            <a:r>
              <a:rPr lang="en-US" dirty="0"/>
              <a:t>IEEE 802.11 TGbi</a:t>
            </a:r>
            <a:br>
              <a:rPr lang="en-US" dirty="0"/>
            </a:br>
            <a:r>
              <a:rPr lang="en-US" dirty="0"/>
              <a:t>Enhanced Data Privacy (EDP)</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Joint meeting Agenda</a:t>
            </a:r>
          </a:p>
          <a:p>
            <a:r>
              <a:rPr lang="en-US" altLang="en-US" dirty="0"/>
              <a:t>January 2023 Interim Session</a:t>
            </a:r>
          </a:p>
          <a:p>
            <a:endParaRPr lang="en-US" altLang="en-US" dirty="0"/>
          </a:p>
          <a:p>
            <a:r>
              <a:rPr lang="en-US" altLang="en-US" dirty="0"/>
              <a:t>Co-Chair: Mark Hamilton (Ruckus/CommScope)</a:t>
            </a:r>
          </a:p>
          <a:p>
            <a:r>
              <a:rPr lang="en-US" altLang="en-US" dirty="0"/>
              <a:t>Co-Chair: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43326</TotalTime>
  <Words>1713</Words>
  <Application>Microsoft Office PowerPoint</Application>
  <PresentationFormat>Widescreen</PresentationFormat>
  <Paragraphs>153</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Office Theme</vt:lpstr>
      <vt:lpstr>Document</vt:lpstr>
      <vt:lpstr>Joint TGbh-TGbi agenda 2023 January interim</vt:lpstr>
      <vt:lpstr>Abstract</vt:lpstr>
      <vt:lpstr>IEEE 802.11 TGbh   Randomized and Changing MAC Addresses (RCM) IEEE 802.11 TGbi Enhanced Data Privacy (EDP)</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TGbh/TGbi Joint Agenda – 19 January 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365</cp:revision>
  <cp:lastPrinted>1601-01-01T00:00:00Z</cp:lastPrinted>
  <dcterms:created xsi:type="dcterms:W3CDTF">2021-01-26T19:12:38Z</dcterms:created>
  <dcterms:modified xsi:type="dcterms:W3CDTF">2023-01-19T15:48:31Z</dcterms:modified>
</cp:coreProperties>
</file>