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ED79C-AA0A-45F3-A4CC-537D893F6A8A}" v="2" dt="2023-01-19T16:50:13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94" d="100"/>
          <a:sy n="94" d="100"/>
        </p:scale>
        <p:origin x="84" y="3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9A3ED79C-AA0A-45F3-A4CC-537D893F6A8A}"/>
    <pc:docChg chg="custSel modSld modMainMaster">
      <pc:chgData name="Jim Lansford" userId="a4fe446c-a46d-4105-b32e-f064615612ff" providerId="ADAL" clId="{9A3ED79C-AA0A-45F3-A4CC-537D893F6A8A}" dt="2023-01-19T16:56:07.676" v="177" actId="113"/>
      <pc:docMkLst>
        <pc:docMk/>
      </pc:docMkLst>
      <pc:sldChg chg="modSp mod">
        <pc:chgData name="Jim Lansford" userId="a4fe446c-a46d-4105-b32e-f064615612ff" providerId="ADAL" clId="{9A3ED79C-AA0A-45F3-A4CC-537D893F6A8A}" dt="2023-01-19T16:50:13.103" v="45"/>
        <pc:sldMkLst>
          <pc:docMk/>
          <pc:sldMk cId="0" sldId="331"/>
        </pc:sldMkLst>
        <pc:spChg chg="mod">
          <ac:chgData name="Jim Lansford" userId="a4fe446c-a46d-4105-b32e-f064615612ff" providerId="ADAL" clId="{9A3ED79C-AA0A-45F3-A4CC-537D893F6A8A}" dt="2023-01-19T16:49:03.085" v="33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Jim Lansford" userId="a4fe446c-a46d-4105-b32e-f064615612ff" providerId="ADAL" clId="{9A3ED79C-AA0A-45F3-A4CC-537D893F6A8A}" dt="2023-01-19T16:49:17.848" v="43" actId="20577"/>
          <ac:spMkLst>
            <pc:docMk/>
            <pc:sldMk cId="0" sldId="331"/>
            <ac:spMk id="13318" creationId="{00000000-0000-0000-0000-000000000000}"/>
          </ac:spMkLst>
        </pc:spChg>
        <pc:graphicFrameChg chg="mod">
          <ac:chgData name="Jim Lansford" userId="a4fe446c-a46d-4105-b32e-f064615612ff" providerId="ADAL" clId="{9A3ED79C-AA0A-45F3-A4CC-537D893F6A8A}" dt="2023-01-19T16:50:13.103" v="45"/>
          <ac:graphicFrameMkLst>
            <pc:docMk/>
            <pc:sldMk cId="0" sldId="331"/>
            <ac:graphicFrameMk id="13319" creationId="{00000000-0000-0000-0000-000000000000}"/>
          </ac:graphicFrameMkLst>
        </pc:graphicFrameChg>
      </pc:sldChg>
      <pc:sldChg chg="modSp mod">
        <pc:chgData name="Jim Lansford" userId="a4fe446c-a46d-4105-b32e-f064615612ff" providerId="ADAL" clId="{9A3ED79C-AA0A-45F3-A4CC-537D893F6A8A}" dt="2023-01-19T16:52:01.284" v="82" actId="20577"/>
        <pc:sldMkLst>
          <pc:docMk/>
          <pc:sldMk cId="0" sldId="332"/>
        </pc:sldMkLst>
        <pc:spChg chg="mod">
          <ac:chgData name="Jim Lansford" userId="a4fe446c-a46d-4105-b32e-f064615612ff" providerId="ADAL" clId="{9A3ED79C-AA0A-45F3-A4CC-537D893F6A8A}" dt="2023-01-19T16:52:01.284" v="82" actId="20577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a4fe446c-a46d-4105-b32e-f064615612ff" providerId="ADAL" clId="{9A3ED79C-AA0A-45F3-A4CC-537D893F6A8A}" dt="2023-01-19T16:51:48.416" v="70" actId="20577"/>
          <ac:spMkLst>
            <pc:docMk/>
            <pc:sldMk cId="0" sldId="332"/>
            <ac:spMk id="14342" creationId="{00000000-0000-0000-0000-000000000000}"/>
          </ac:spMkLst>
        </pc:spChg>
      </pc:sldChg>
      <pc:sldChg chg="modSp mod">
        <pc:chgData name="Jim Lansford" userId="a4fe446c-a46d-4105-b32e-f064615612ff" providerId="ADAL" clId="{9A3ED79C-AA0A-45F3-A4CC-537D893F6A8A}" dt="2023-01-19T16:56:07.676" v="177" actId="113"/>
        <pc:sldMkLst>
          <pc:docMk/>
          <pc:sldMk cId="0" sldId="386"/>
        </pc:sldMkLst>
        <pc:spChg chg="mod">
          <ac:chgData name="Jim Lansford" userId="a4fe446c-a46d-4105-b32e-f064615612ff" providerId="ADAL" clId="{9A3ED79C-AA0A-45F3-A4CC-537D893F6A8A}" dt="2023-01-19T16:52:07.035" v="94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a4fe446c-a46d-4105-b32e-f064615612ff" providerId="ADAL" clId="{9A3ED79C-AA0A-45F3-A4CC-537D893F6A8A}" dt="2023-01-19T16:56:07.676" v="177" actId="113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a4fe446c-a46d-4105-b32e-f064615612ff" providerId="ADAL" clId="{9A3ED79C-AA0A-45F3-A4CC-537D893F6A8A}" dt="2023-01-19T16:48:51.615" v="21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9A3ED79C-AA0A-45F3-A4CC-537D893F6A8A}" dt="2023-01-19T16:48:51.615" v="21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a4fe446c-a46d-4105-b32e-f064615612ff" providerId="ADAL" clId="{9A3ED79C-AA0A-45F3-A4CC-537D893F6A8A}" dt="2023-01-19T16:48:39.297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2023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802.11-23/0134r0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132-00-0wng-agenda-for-wng-sc-2023-januar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2023-01-20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967234"/>
              </p:ext>
            </p:extLst>
          </p:nvPr>
        </p:nvGraphicFramePr>
        <p:xfrm>
          <a:off x="2216150" y="2532063"/>
          <a:ext cx="9331325" cy="237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10986" progId="Word.Document.8">
                  <p:embed/>
                </p:oleObj>
              </mc:Choice>
              <mc:Fallback>
                <p:oleObj name="Document" r:id="rId3" imgW="9048966" imgH="2310986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2532063"/>
                        <a:ext cx="9331325" cy="237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752600"/>
            <a:ext cx="730979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January 2023 hybrid interim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1384" y="908720"/>
            <a:ext cx="11449272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/>
              </a:rPr>
              <a:t>https://mentor.ieee.org/802.11/dcn/22/11-22-2132-00-0wng-agenda-for-wng-sc-2023-january.pptx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Presentations at November 2022 meeting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“802.11 applications in/to Alternative Fuel Vehicle infrastructure,” Craig Rodine (Sandia National Laboratory) </a:t>
            </a:r>
            <a:r>
              <a:rPr lang="en-US" sz="1800" b="1" dirty="0"/>
              <a:t>11-23/0097r0 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“New features for Light Communication,” </a:t>
            </a:r>
            <a:r>
              <a:rPr lang="nl-NL" sz="1800" dirty="0"/>
              <a:t>Volker Jungnickel (Fraunhofer) </a:t>
            </a:r>
            <a:r>
              <a:rPr lang="nl-NL" sz="1800" b="1" dirty="0"/>
              <a:t>11-23/0091r0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“Faster S1G+ follow up,” Dave </a:t>
            </a:r>
            <a:r>
              <a:rPr lang="en-US" sz="1800" dirty="0" err="1"/>
              <a:t>Halasz</a:t>
            </a:r>
            <a:r>
              <a:rPr lang="en-US" sz="1800" dirty="0"/>
              <a:t> (Morse Micro) </a:t>
            </a:r>
            <a:r>
              <a:rPr lang="en-US" sz="1800" b="1" dirty="0"/>
              <a:t>11-23/0038r1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</a:rPr>
              <a:t> </a:t>
            </a:r>
            <a:r>
              <a:rPr lang="en-GB" altLang="en-US" b="1" dirty="0">
                <a:solidFill>
                  <a:schemeClr val="accent2"/>
                </a:solidFill>
              </a:rPr>
              <a:t>11-23/0098r0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March 2023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 – call for presentations will be sent out in December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one straw poll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23980</TotalTime>
  <Words>197</Words>
  <Application>Microsoft Office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Microsoft Word 97 - 2003 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858</cp:revision>
  <cp:lastPrinted>1998-02-10T13:28:06Z</cp:lastPrinted>
  <dcterms:created xsi:type="dcterms:W3CDTF">2004-12-02T14:01:45Z</dcterms:created>
  <dcterms:modified xsi:type="dcterms:W3CDTF">2023-01-19T16:56:20Z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