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31" r:id="rId5"/>
    <p:sldId id="332" r:id="rId6"/>
    <p:sldId id="386" r:id="rId7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3ED79C-AA0A-45F3-A4CC-537D893F6A8A}" v="2" dt="2023-01-19T16:50:13.1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43" autoAdjust="0"/>
  </p:normalViewPr>
  <p:slideViewPr>
    <p:cSldViewPr>
      <p:cViewPr varScale="1">
        <p:scale>
          <a:sx n="94" d="100"/>
          <a:sy n="94" d="100"/>
        </p:scale>
        <p:origin x="84" y="39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Lansford" userId="a4fe446c-a46d-4105-b32e-f064615612ff" providerId="ADAL" clId="{9A3ED79C-AA0A-45F3-A4CC-537D893F6A8A}"/>
    <pc:docChg chg="custSel modSld modMainMaster">
      <pc:chgData name="Jim Lansford" userId="a4fe446c-a46d-4105-b32e-f064615612ff" providerId="ADAL" clId="{9A3ED79C-AA0A-45F3-A4CC-537D893F6A8A}" dt="2023-01-19T16:56:07.676" v="177" actId="113"/>
      <pc:docMkLst>
        <pc:docMk/>
      </pc:docMkLst>
      <pc:sldChg chg="modSp mod">
        <pc:chgData name="Jim Lansford" userId="a4fe446c-a46d-4105-b32e-f064615612ff" providerId="ADAL" clId="{9A3ED79C-AA0A-45F3-A4CC-537D893F6A8A}" dt="2023-01-19T16:50:13.103" v="45"/>
        <pc:sldMkLst>
          <pc:docMk/>
          <pc:sldMk cId="0" sldId="331"/>
        </pc:sldMkLst>
        <pc:spChg chg="mod">
          <ac:chgData name="Jim Lansford" userId="a4fe446c-a46d-4105-b32e-f064615612ff" providerId="ADAL" clId="{9A3ED79C-AA0A-45F3-A4CC-537D893F6A8A}" dt="2023-01-19T16:49:03.085" v="33" actId="20577"/>
          <ac:spMkLst>
            <pc:docMk/>
            <pc:sldMk cId="0" sldId="331"/>
            <ac:spMk id="13314" creationId="{00000000-0000-0000-0000-000000000000}"/>
          </ac:spMkLst>
        </pc:spChg>
        <pc:spChg chg="mod">
          <ac:chgData name="Jim Lansford" userId="a4fe446c-a46d-4105-b32e-f064615612ff" providerId="ADAL" clId="{9A3ED79C-AA0A-45F3-A4CC-537D893F6A8A}" dt="2023-01-19T16:49:17.848" v="43" actId="20577"/>
          <ac:spMkLst>
            <pc:docMk/>
            <pc:sldMk cId="0" sldId="331"/>
            <ac:spMk id="13318" creationId="{00000000-0000-0000-0000-000000000000}"/>
          </ac:spMkLst>
        </pc:spChg>
        <pc:graphicFrameChg chg="mod">
          <ac:chgData name="Jim Lansford" userId="a4fe446c-a46d-4105-b32e-f064615612ff" providerId="ADAL" clId="{9A3ED79C-AA0A-45F3-A4CC-537D893F6A8A}" dt="2023-01-19T16:50:13.103" v="45"/>
          <ac:graphicFrameMkLst>
            <pc:docMk/>
            <pc:sldMk cId="0" sldId="331"/>
            <ac:graphicFrameMk id="13319" creationId="{00000000-0000-0000-0000-000000000000}"/>
          </ac:graphicFrameMkLst>
        </pc:graphicFrameChg>
      </pc:sldChg>
      <pc:sldChg chg="modSp mod">
        <pc:chgData name="Jim Lansford" userId="a4fe446c-a46d-4105-b32e-f064615612ff" providerId="ADAL" clId="{9A3ED79C-AA0A-45F3-A4CC-537D893F6A8A}" dt="2023-01-19T16:52:01.284" v="82" actId="20577"/>
        <pc:sldMkLst>
          <pc:docMk/>
          <pc:sldMk cId="0" sldId="332"/>
        </pc:sldMkLst>
        <pc:spChg chg="mod">
          <ac:chgData name="Jim Lansford" userId="a4fe446c-a46d-4105-b32e-f064615612ff" providerId="ADAL" clId="{9A3ED79C-AA0A-45F3-A4CC-537D893F6A8A}" dt="2023-01-19T16:52:01.284" v="82" actId="20577"/>
          <ac:spMkLst>
            <pc:docMk/>
            <pc:sldMk cId="0" sldId="332"/>
            <ac:spMk id="14338" creationId="{00000000-0000-0000-0000-000000000000}"/>
          </ac:spMkLst>
        </pc:spChg>
        <pc:spChg chg="mod">
          <ac:chgData name="Jim Lansford" userId="a4fe446c-a46d-4105-b32e-f064615612ff" providerId="ADAL" clId="{9A3ED79C-AA0A-45F3-A4CC-537D893F6A8A}" dt="2023-01-19T16:51:48.416" v="70" actId="20577"/>
          <ac:spMkLst>
            <pc:docMk/>
            <pc:sldMk cId="0" sldId="332"/>
            <ac:spMk id="14342" creationId="{00000000-0000-0000-0000-000000000000}"/>
          </ac:spMkLst>
        </pc:spChg>
      </pc:sldChg>
      <pc:sldChg chg="modSp mod">
        <pc:chgData name="Jim Lansford" userId="a4fe446c-a46d-4105-b32e-f064615612ff" providerId="ADAL" clId="{9A3ED79C-AA0A-45F3-A4CC-537D893F6A8A}" dt="2023-01-19T16:56:07.676" v="177" actId="113"/>
        <pc:sldMkLst>
          <pc:docMk/>
          <pc:sldMk cId="0" sldId="386"/>
        </pc:sldMkLst>
        <pc:spChg chg="mod">
          <ac:chgData name="Jim Lansford" userId="a4fe446c-a46d-4105-b32e-f064615612ff" providerId="ADAL" clId="{9A3ED79C-AA0A-45F3-A4CC-537D893F6A8A}" dt="2023-01-19T16:52:07.035" v="94" actId="20577"/>
          <ac:spMkLst>
            <pc:docMk/>
            <pc:sldMk cId="0" sldId="386"/>
            <ac:spMk id="15362" creationId="{00000000-0000-0000-0000-000000000000}"/>
          </ac:spMkLst>
        </pc:spChg>
        <pc:spChg chg="mod">
          <ac:chgData name="Jim Lansford" userId="a4fe446c-a46d-4105-b32e-f064615612ff" providerId="ADAL" clId="{9A3ED79C-AA0A-45F3-A4CC-537D893F6A8A}" dt="2023-01-19T16:56:07.676" v="177" actId="113"/>
          <ac:spMkLst>
            <pc:docMk/>
            <pc:sldMk cId="0" sldId="386"/>
            <ac:spMk id="15365" creationId="{00000000-0000-0000-0000-000000000000}"/>
          </ac:spMkLst>
        </pc:spChg>
      </pc:sldChg>
      <pc:sldMasterChg chg="modSp mod">
        <pc:chgData name="Jim Lansford" userId="a4fe446c-a46d-4105-b32e-f064615612ff" providerId="ADAL" clId="{9A3ED79C-AA0A-45F3-A4CC-537D893F6A8A}" dt="2023-01-19T16:48:51.615" v="21" actId="20577"/>
        <pc:sldMasterMkLst>
          <pc:docMk/>
          <pc:sldMasterMk cId="0" sldId="2147483648"/>
        </pc:sldMasterMkLst>
        <pc:spChg chg="mod">
          <ac:chgData name="Jim Lansford" userId="a4fe446c-a46d-4105-b32e-f064615612ff" providerId="ADAL" clId="{9A3ED79C-AA0A-45F3-A4CC-537D893F6A8A}" dt="2023-01-19T16:48:51.615" v="21" actId="20577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Jim Lansford" userId="a4fe446c-a46d-4105-b32e-f064615612ff" providerId="ADAL" clId="{9A3ED79C-AA0A-45F3-A4CC-537D893F6A8A}" dt="2023-01-19T16:48:39.297" v="9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0888"/>
            <a:ext cx="6596062" cy="3711575"/>
          </a:xfrm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May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7232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3401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January 2023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27232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802.11-23/0134r0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132-00-0wng-agenda-for-wng-sc-2023-january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34011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January 2023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2023-01-20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1967234"/>
              </p:ext>
            </p:extLst>
          </p:nvPr>
        </p:nvGraphicFramePr>
        <p:xfrm>
          <a:off x="2216150" y="2532063"/>
          <a:ext cx="9331325" cy="237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048966" imgH="2310986" progId="Word.Document.8">
                  <p:embed/>
                </p:oleObj>
              </mc:Choice>
              <mc:Fallback>
                <p:oleObj name="Document" r:id="rId3" imgW="9048966" imgH="2310986" progId="Word.Document.8">
                  <p:embed/>
                  <p:pic>
                    <p:nvPicPr>
                      <p:cNvPr id="133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6150" y="2532063"/>
                        <a:ext cx="9331325" cy="2379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34011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January 2023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84694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1544" y="1752600"/>
            <a:ext cx="7309792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WNG SC for January 2023 hybrid interim meeting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34011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January 2023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1384" y="908720"/>
            <a:ext cx="11449272" cy="518457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altLang="en-US" sz="3600" dirty="0"/>
              <a:t>Summary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dirty="0"/>
              <a:t>Final Agenda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>
                <a:solidFill>
                  <a:schemeClr val="accent2"/>
                </a:solidFill>
                <a:hlinkClick r:id="rId3"/>
              </a:rPr>
              <a:t>https://mentor.ieee.org/802.11/dcn/22/11-22-2132-00-0wng-agenda-for-wng-sc-2023-january.pptx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</a:p>
          <a:p>
            <a:pPr marL="457200" indent="-457200">
              <a:spcBef>
                <a:spcPct val="0"/>
              </a:spcBef>
              <a:defRPr/>
            </a:pPr>
            <a:r>
              <a:rPr lang="en-US" altLang="en-US" dirty="0"/>
              <a:t>Presentations at November 2022 meeting</a:t>
            </a:r>
            <a:endParaRPr lang="en-GB" altLang="en-US" dirty="0"/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sz="1800" dirty="0"/>
              <a:t>“802.11 applications in/to Alternative Fuel Vehicle infrastructure,” Craig Rodine (Sandia National Laboratory) </a:t>
            </a:r>
            <a:r>
              <a:rPr lang="en-US" sz="1800" b="1" dirty="0"/>
              <a:t>11-23/0097r0 </a:t>
            </a:r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sz="1800" dirty="0"/>
              <a:t>“New features for Light Communication,” </a:t>
            </a:r>
            <a:r>
              <a:rPr lang="nl-NL" sz="1800" dirty="0"/>
              <a:t>Volker Jungnickel (Fraunhofer) </a:t>
            </a:r>
            <a:r>
              <a:rPr lang="nl-NL" sz="1800" b="1" dirty="0"/>
              <a:t>11-23/0091r0</a:t>
            </a:r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sz="1800" dirty="0"/>
              <a:t>“Faster S1G+ follow up,” Dave </a:t>
            </a:r>
            <a:r>
              <a:rPr lang="en-US" sz="1800" dirty="0" err="1"/>
              <a:t>Halasz</a:t>
            </a:r>
            <a:r>
              <a:rPr lang="en-US" sz="1800" dirty="0"/>
              <a:t> (Morse Micro) </a:t>
            </a:r>
            <a:r>
              <a:rPr lang="en-US" sz="1800" b="1" dirty="0"/>
              <a:t>11-23/0038r1</a:t>
            </a:r>
          </a:p>
          <a:p>
            <a:pPr marL="457200" indent="-457200">
              <a:spcBef>
                <a:spcPts val="0"/>
              </a:spcBef>
            </a:pPr>
            <a:r>
              <a:rPr lang="en-GB" altLang="en-US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dirty="0">
                <a:solidFill>
                  <a:schemeClr val="accent2"/>
                </a:solidFill>
              </a:rPr>
              <a:t> </a:t>
            </a:r>
            <a:r>
              <a:rPr lang="en-GB" altLang="en-US" b="1" dirty="0">
                <a:solidFill>
                  <a:schemeClr val="accent2"/>
                </a:solidFill>
              </a:rPr>
              <a:t>11-23/0098r0</a:t>
            </a:r>
          </a:p>
          <a:p>
            <a:pPr>
              <a:spcBef>
                <a:spcPts val="0"/>
              </a:spcBef>
            </a:pPr>
            <a:r>
              <a:rPr lang="en-GB" altLang="ko-KR" dirty="0">
                <a:ea typeface="Gulim" pitchFamily="34" charset="-127"/>
              </a:rPr>
              <a:t>Plans for March 2023</a:t>
            </a:r>
            <a:endParaRPr lang="en-US" altLang="en-US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dirty="0"/>
              <a:t>TBD – call for presentations will be sent out in December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dirty="0"/>
              <a:t>No motions in the SG, one straw poll</a:t>
            </a:r>
            <a:endParaRPr lang="en-GB" altLang="en-US" dirty="0"/>
          </a:p>
          <a:p>
            <a:pPr eaLnBrk="1" hangingPunct="1">
              <a:spcBef>
                <a:spcPts val="0"/>
              </a:spcBef>
              <a:defRPr/>
            </a:pPr>
            <a:endParaRPr lang="en-US" altLang="en-US" sz="32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BAB92-3537-4FD7-A540-1B32C8074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9472A8-DBA4-42B5-B827-F0450C8C1DF2}">
  <ds:schemaRefs>
    <ds:schemaRef ds:uri="http://purl.org/dc/elements/1.1/"/>
    <ds:schemaRef ds:uri="cc9c437c-ae0c-4066-8d90-a0f7de786127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23980</TotalTime>
  <Words>197</Words>
  <Application>Microsoft Office PowerPoint</Application>
  <PresentationFormat>Widescreen</PresentationFormat>
  <Paragraphs>38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802-11-Submission</vt:lpstr>
      <vt:lpstr>Microsoft Word 97 - 2003 Document</vt:lpstr>
      <vt:lpstr>WNG SC 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Jim Lansford</cp:lastModifiedBy>
  <cp:revision>858</cp:revision>
  <cp:lastPrinted>1998-02-10T13:28:06Z</cp:lastPrinted>
  <dcterms:created xsi:type="dcterms:W3CDTF">2004-12-02T14:01:45Z</dcterms:created>
  <dcterms:modified xsi:type="dcterms:W3CDTF">2023-01-19T16:56:20Z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