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581" r:id="rId6"/>
    <p:sldId id="583" r:id="rId7"/>
    <p:sldId id="582" r:id="rId8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1D7342-35C0-434A-8C85-85AC73CB3E50}" v="1" dt="2023-01-18T22:37:43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C81D7342-35C0-434A-8C85-85AC73CB3E50}"/>
    <pc:docChg chg="custSel addSld delSld modSld modMainMaster">
      <pc:chgData name="Steve Shellhammer" userId="0e71f22d-ee3e-49c0-82ff-dbc290af8082" providerId="ADAL" clId="{C81D7342-35C0-434A-8C85-85AC73CB3E50}" dt="2023-01-18T22:43:11.952" v="428" actId="20577"/>
      <pc:docMkLst>
        <pc:docMk/>
      </pc:docMkLst>
      <pc:sldChg chg="modSp mod">
        <pc:chgData name="Steve Shellhammer" userId="0e71f22d-ee3e-49c0-82ff-dbc290af8082" providerId="ADAL" clId="{C81D7342-35C0-434A-8C85-85AC73CB3E50}" dt="2023-01-18T22:41:21.901" v="420" actId="14100"/>
        <pc:sldMkLst>
          <pc:docMk/>
          <pc:sldMk cId="0" sldId="256"/>
        </pc:sldMkLst>
        <pc:spChg chg="mod">
          <ac:chgData name="Steve Shellhammer" userId="0e71f22d-ee3e-49c0-82ff-dbc290af8082" providerId="ADAL" clId="{C81D7342-35C0-434A-8C85-85AC73CB3E50}" dt="2023-01-18T22:41:21.901" v="420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81D7342-35C0-434A-8C85-85AC73CB3E50}" dt="2023-01-18T22:29:58.035" v="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739150511" sldId="539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270413454" sldId="540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1781948088" sldId="542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878109814" sldId="549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1755746894" sldId="566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983183229" sldId="567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678171747" sldId="568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236383858" sldId="569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108338720" sldId="570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1141635182" sldId="571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869912400" sldId="572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73434919" sldId="573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937491014" sldId="574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750546923" sldId="575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3700113744" sldId="576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954162691" sldId="577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4045056497" sldId="578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926178344" sldId="579"/>
        </pc:sldMkLst>
      </pc:sldChg>
      <pc:sldChg chg="del">
        <pc:chgData name="Steve Shellhammer" userId="0e71f22d-ee3e-49c0-82ff-dbc290af8082" providerId="ADAL" clId="{C81D7342-35C0-434A-8C85-85AC73CB3E50}" dt="2023-01-18T22:38:20.927" v="247" actId="47"/>
        <pc:sldMkLst>
          <pc:docMk/>
          <pc:sldMk cId="2043537605" sldId="580"/>
        </pc:sldMkLst>
      </pc:sldChg>
      <pc:sldChg chg="modSp new mod">
        <pc:chgData name="Steve Shellhammer" userId="0e71f22d-ee3e-49c0-82ff-dbc290af8082" providerId="ADAL" clId="{C81D7342-35C0-434A-8C85-85AC73CB3E50}" dt="2023-01-18T22:36:52.986" v="239" actId="14100"/>
        <pc:sldMkLst>
          <pc:docMk/>
          <pc:sldMk cId="2889087517" sldId="581"/>
        </pc:sldMkLst>
        <pc:spChg chg="mod">
          <ac:chgData name="Steve Shellhammer" userId="0e71f22d-ee3e-49c0-82ff-dbc290af8082" providerId="ADAL" clId="{C81D7342-35C0-434A-8C85-85AC73CB3E50}" dt="2023-01-18T22:30:34.662" v="50" actId="20577"/>
          <ac:spMkLst>
            <pc:docMk/>
            <pc:sldMk cId="2889087517" sldId="581"/>
            <ac:spMk id="2" creationId="{6B8DE5FD-7466-4411-942A-17A2B124B832}"/>
          </ac:spMkLst>
        </pc:spChg>
        <pc:spChg chg="mod">
          <ac:chgData name="Steve Shellhammer" userId="0e71f22d-ee3e-49c0-82ff-dbc290af8082" providerId="ADAL" clId="{C81D7342-35C0-434A-8C85-85AC73CB3E50}" dt="2023-01-18T22:36:52.986" v="239" actId="14100"/>
          <ac:spMkLst>
            <pc:docMk/>
            <pc:sldMk cId="2889087517" sldId="581"/>
            <ac:spMk id="3" creationId="{18BE27E1-54DF-459B-8B2C-C14F278D0E82}"/>
          </ac:spMkLst>
        </pc:spChg>
      </pc:sldChg>
      <pc:sldChg chg="modSp add mod">
        <pc:chgData name="Steve Shellhammer" userId="0e71f22d-ee3e-49c0-82ff-dbc290af8082" providerId="ADAL" clId="{C81D7342-35C0-434A-8C85-85AC73CB3E50}" dt="2023-01-18T22:38:07.246" v="246" actId="14100"/>
        <pc:sldMkLst>
          <pc:docMk/>
          <pc:sldMk cId="1563979774" sldId="582"/>
        </pc:sldMkLst>
        <pc:spChg chg="mod">
          <ac:chgData name="Steve Shellhammer" userId="0e71f22d-ee3e-49c0-82ff-dbc290af8082" providerId="ADAL" clId="{C81D7342-35C0-434A-8C85-85AC73CB3E50}" dt="2023-01-18T22:37:53.534" v="245" actId="20577"/>
          <ac:spMkLst>
            <pc:docMk/>
            <pc:sldMk cId="1563979774" sldId="582"/>
            <ac:spMk id="2" creationId="{304A2A7B-57C1-4DAE-AF8E-DA91ACEB05F6}"/>
          </ac:spMkLst>
        </pc:spChg>
        <pc:spChg chg="mod">
          <ac:chgData name="Steve Shellhammer" userId="0e71f22d-ee3e-49c0-82ff-dbc290af8082" providerId="ADAL" clId="{C81D7342-35C0-434A-8C85-85AC73CB3E50}" dt="2023-01-18T22:38:07.246" v="246" actId="14100"/>
          <ac:spMkLst>
            <pc:docMk/>
            <pc:sldMk cId="1563979774" sldId="582"/>
            <ac:spMk id="3" creationId="{D5603F3E-8930-4F72-BC32-D4A98BA69586}"/>
          </ac:spMkLst>
        </pc:spChg>
      </pc:sldChg>
      <pc:sldChg chg="modSp new mod">
        <pc:chgData name="Steve Shellhammer" userId="0e71f22d-ee3e-49c0-82ff-dbc290af8082" providerId="ADAL" clId="{C81D7342-35C0-434A-8C85-85AC73CB3E50}" dt="2023-01-18T22:39:59.514" v="418" actId="20577"/>
        <pc:sldMkLst>
          <pc:docMk/>
          <pc:sldMk cId="3908215769" sldId="583"/>
        </pc:sldMkLst>
        <pc:spChg chg="mod">
          <ac:chgData name="Steve Shellhammer" userId="0e71f22d-ee3e-49c0-82ff-dbc290af8082" providerId="ADAL" clId="{C81D7342-35C0-434A-8C85-85AC73CB3E50}" dt="2023-01-18T22:38:32.706" v="256" actId="20577"/>
          <ac:spMkLst>
            <pc:docMk/>
            <pc:sldMk cId="3908215769" sldId="583"/>
            <ac:spMk id="2" creationId="{93652961-1FBF-4CA7-98CD-B9AD0F19A5CC}"/>
          </ac:spMkLst>
        </pc:spChg>
        <pc:spChg chg="mod">
          <ac:chgData name="Steve Shellhammer" userId="0e71f22d-ee3e-49c0-82ff-dbc290af8082" providerId="ADAL" clId="{C81D7342-35C0-434A-8C85-85AC73CB3E50}" dt="2023-01-18T22:39:59.514" v="418" actId="20577"/>
          <ac:spMkLst>
            <pc:docMk/>
            <pc:sldMk cId="3908215769" sldId="583"/>
            <ac:spMk id="3" creationId="{73A2BA41-B244-4403-8FDD-C04E56339CD0}"/>
          </ac:spMkLst>
        </pc:spChg>
      </pc:sldChg>
      <pc:sldMasterChg chg="modSldLayout">
        <pc:chgData name="Steve Shellhammer" userId="0e71f22d-ee3e-49c0-82ff-dbc290af8082" providerId="ADAL" clId="{C81D7342-35C0-434A-8C85-85AC73CB3E50}" dt="2023-01-18T22:43:11.952" v="428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81D7342-35C0-434A-8C85-85AC73CB3E50}" dt="2023-01-18T22:43:11.952" v="428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81D7342-35C0-434A-8C85-85AC73CB3E50}" dt="2023-01-18T22:43:11.952" v="428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41E41AB5-6E4B-4741-A136-2F07D2A40513}"/>
    <pc:docChg chg="custSel addSld delSld modSld sldOrd modMainMaster">
      <pc:chgData name="Steve Shellhammer" userId="0e71f22d-ee3e-49c0-82ff-dbc290af8082" providerId="ADAL" clId="{41E41AB5-6E4B-4741-A136-2F07D2A40513}" dt="2023-01-16T20:28:15.768" v="4015" actId="20577"/>
      <pc:docMkLst>
        <pc:docMk/>
      </pc:docMkLst>
      <pc:sldChg chg="modSp mod">
        <pc:chgData name="Steve Shellhammer" userId="0e71f22d-ee3e-49c0-82ff-dbc290af8082" providerId="ADAL" clId="{41E41AB5-6E4B-4741-A136-2F07D2A40513}" dt="2023-01-13T17:32:53.092" v="4009" actId="20577"/>
        <pc:sldMkLst>
          <pc:docMk/>
          <pc:sldMk cId="0" sldId="256"/>
        </pc:sldMkLst>
        <pc:spChg chg="mod">
          <ac:chgData name="Steve Shellhammer" userId="0e71f22d-ee3e-49c0-82ff-dbc290af8082" providerId="ADAL" clId="{41E41AB5-6E4B-4741-A136-2F07D2A40513}" dt="2022-12-22T16:46:38.2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1E41AB5-6E4B-4741-A136-2F07D2A40513}" dt="2023-01-13T17:32:53.092" v="400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41E41AB5-6E4B-4741-A136-2F07D2A40513}" dt="2023-01-03T22:29:56.354" v="3193" actId="14100"/>
        <pc:sldMkLst>
          <pc:docMk/>
          <pc:sldMk cId="529197180" sldId="538"/>
        </pc:sldMkLst>
        <pc:spChg chg="mod">
          <ac:chgData name="Steve Shellhammer" userId="0e71f22d-ee3e-49c0-82ff-dbc290af8082" providerId="ADAL" clId="{41E41AB5-6E4B-4741-A136-2F07D2A40513}" dt="2023-01-03T22:29:56.354" v="3193" actId="14100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41E41AB5-6E4B-4741-A136-2F07D2A40513}" dt="2022-12-22T18:18:42.884" v="2468" actId="20577"/>
        <pc:sldMkLst>
          <pc:docMk/>
          <pc:sldMk cId="3739150511" sldId="539"/>
        </pc:sldMkLst>
        <pc:spChg chg="mod">
          <ac:chgData name="Steve Shellhammer" userId="0e71f22d-ee3e-49c0-82ff-dbc290af8082" providerId="ADAL" clId="{41E41AB5-6E4B-4741-A136-2F07D2A40513}" dt="2022-12-22T18:18:42.884" v="2468" actId="20577"/>
          <ac:spMkLst>
            <pc:docMk/>
            <pc:sldMk cId="3739150511" sldId="539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41E41AB5-6E4B-4741-A136-2F07D2A40513}" dt="2022-12-22T20:45:30.495" v="3157" actId="20577"/>
        <pc:sldMkLst>
          <pc:docMk/>
          <pc:sldMk cId="1781948088" sldId="542"/>
        </pc:sldMkLst>
        <pc:spChg chg="mod">
          <ac:chgData name="Steve Shellhammer" userId="0e71f22d-ee3e-49c0-82ff-dbc290af8082" providerId="ADAL" clId="{41E41AB5-6E4B-4741-A136-2F07D2A40513}" dt="2022-12-22T20:45:30.495" v="3157" actId="20577"/>
          <ac:spMkLst>
            <pc:docMk/>
            <pc:sldMk cId="1781948088" sldId="542"/>
            <ac:spMk id="3" creationId="{6F9403BF-0B25-30CB-5F97-585029BD723F}"/>
          </ac:spMkLst>
        </pc:spChg>
      </pc:sldChg>
      <pc:sldChg chg="del">
        <pc:chgData name="Steve Shellhammer" userId="0e71f22d-ee3e-49c0-82ff-dbc290af8082" providerId="ADAL" clId="{41E41AB5-6E4B-4741-A136-2F07D2A40513}" dt="2022-12-22T16:48:59.367" v="94" actId="47"/>
        <pc:sldMkLst>
          <pc:docMk/>
          <pc:sldMk cId="3185913972" sldId="544"/>
        </pc:sldMkLst>
      </pc:sldChg>
      <pc:sldChg chg="modSp mod">
        <pc:chgData name="Steve Shellhammer" userId="0e71f22d-ee3e-49c0-82ff-dbc290af8082" providerId="ADAL" clId="{41E41AB5-6E4B-4741-A136-2F07D2A40513}" dt="2022-12-22T16:52:57.823" v="34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41E41AB5-6E4B-4741-A136-2F07D2A40513}" dt="2022-12-22T16:50:16.872" v="166" actId="14100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41E41AB5-6E4B-4741-A136-2F07D2A40513}" dt="2022-12-22T16:52:57.823" v="34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41E41AB5-6E4B-4741-A136-2F07D2A40513}" dt="2022-12-22T17:11:35.376" v="1945" actId="20577"/>
        <pc:sldMkLst>
          <pc:docMk/>
          <pc:sldMk cId="4286855190" sldId="554"/>
        </pc:sldMkLst>
        <pc:spChg chg="mod">
          <ac:chgData name="Steve Shellhammer" userId="0e71f22d-ee3e-49c0-82ff-dbc290af8082" providerId="ADAL" clId="{41E41AB5-6E4B-4741-A136-2F07D2A40513}" dt="2022-12-22T17:11:35.376" v="1945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del">
        <pc:chgData name="Steve Shellhammer" userId="0e71f22d-ee3e-49c0-82ff-dbc290af8082" providerId="ADAL" clId="{41E41AB5-6E4B-4741-A136-2F07D2A40513}" dt="2022-12-22T16:48:59.367" v="94" actId="47"/>
        <pc:sldMkLst>
          <pc:docMk/>
          <pc:sldMk cId="287235473" sldId="555"/>
        </pc:sldMkLst>
      </pc:sldChg>
      <pc:sldChg chg="modSp mod">
        <pc:chgData name="Steve Shellhammer" userId="0e71f22d-ee3e-49c0-82ff-dbc290af8082" providerId="ADAL" clId="{41E41AB5-6E4B-4741-A136-2F07D2A40513}" dt="2022-12-22T20:47:34.507" v="3179" actId="14100"/>
        <pc:sldMkLst>
          <pc:docMk/>
          <pc:sldMk cId="1464544389" sldId="561"/>
        </pc:sldMkLst>
        <pc:spChg chg="mod">
          <ac:chgData name="Steve Shellhammer" userId="0e71f22d-ee3e-49c0-82ff-dbc290af8082" providerId="ADAL" clId="{41E41AB5-6E4B-4741-A136-2F07D2A40513}" dt="2022-12-22T20:47:34.507" v="3179" actId="14100"/>
          <ac:spMkLst>
            <pc:docMk/>
            <pc:sldMk cId="1464544389" sldId="561"/>
            <ac:spMk id="3" creationId="{D63BDB7D-60D1-427B-A972-A6A4F2C895FA}"/>
          </ac:spMkLst>
        </pc:spChg>
      </pc:sldChg>
      <pc:sldChg chg="modSp mod">
        <pc:chgData name="Steve Shellhammer" userId="0e71f22d-ee3e-49c0-82ff-dbc290af8082" providerId="ADAL" clId="{41E41AB5-6E4B-4741-A136-2F07D2A40513}" dt="2023-01-06T20:45:25.843" v="3207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41E41AB5-6E4B-4741-A136-2F07D2A40513}" dt="2022-12-22T18:19:35.040" v="2510" actId="20577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41E41AB5-6E4B-4741-A136-2F07D2A40513}" dt="2023-01-06T20:45:25.843" v="3207" actId="20577"/>
          <ac:spMkLst>
            <pc:docMk/>
            <pc:sldMk cId="1976483129" sldId="562"/>
            <ac:spMk id="3" creationId="{C89CEDA0-1C99-4A7E-8FAE-20BF7373DABF}"/>
          </ac:spMkLst>
        </pc:spChg>
      </pc:sldChg>
      <pc:sldChg chg="modSp mod">
        <pc:chgData name="Steve Shellhammer" userId="0e71f22d-ee3e-49c0-82ff-dbc290af8082" providerId="ADAL" clId="{41E41AB5-6E4B-4741-A136-2F07D2A40513}" dt="2023-01-06T20:45:42.206" v="3217" actId="20577"/>
        <pc:sldMkLst>
          <pc:docMk/>
          <pc:sldMk cId="3972056907" sldId="563"/>
        </pc:sldMkLst>
        <pc:spChg chg="mod">
          <ac:chgData name="Steve Shellhammer" userId="0e71f22d-ee3e-49c0-82ff-dbc290af8082" providerId="ADAL" clId="{41E41AB5-6E4B-4741-A136-2F07D2A40513}" dt="2023-01-06T20:45:42.206" v="3217" actId="20577"/>
          <ac:spMkLst>
            <pc:docMk/>
            <pc:sldMk cId="3972056907" sldId="563"/>
            <ac:spMk id="3" creationId="{C89CEDA0-1C99-4A7E-8FAE-20BF7373DABF}"/>
          </ac:spMkLst>
        </pc:spChg>
      </pc:sldChg>
      <pc:sldChg chg="modSp mod">
        <pc:chgData name="Steve Shellhammer" userId="0e71f22d-ee3e-49c0-82ff-dbc290af8082" providerId="ADAL" clId="{41E41AB5-6E4B-4741-A136-2F07D2A40513}" dt="2023-01-10T22:31:26.966" v="3991" actId="33524"/>
        <pc:sldMkLst>
          <pc:docMk/>
          <pc:sldMk cId="949041964" sldId="564"/>
        </pc:sldMkLst>
        <pc:spChg chg="mod">
          <ac:chgData name="Steve Shellhammer" userId="0e71f22d-ee3e-49c0-82ff-dbc290af8082" providerId="ADAL" clId="{41E41AB5-6E4B-4741-A136-2F07D2A40513}" dt="2022-12-22T17:08:15.703" v="1727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41E41AB5-6E4B-4741-A136-2F07D2A40513}" dt="2023-01-10T22:31:26.966" v="3991" actId="33524"/>
          <ac:spMkLst>
            <pc:docMk/>
            <pc:sldMk cId="949041964" sldId="564"/>
            <ac:spMk id="3" creationId="{AB90A698-F90E-43DB-A74F-D7DA80767462}"/>
          </ac:spMkLst>
        </pc:spChg>
      </pc:sldChg>
      <pc:sldChg chg="modSp mod">
        <pc:chgData name="Steve Shellhammer" userId="0e71f22d-ee3e-49c0-82ff-dbc290af8082" providerId="ADAL" clId="{41E41AB5-6E4B-4741-A136-2F07D2A40513}" dt="2022-12-22T20:50:08.053" v="3191" actId="6549"/>
        <pc:sldMkLst>
          <pc:docMk/>
          <pc:sldMk cId="1755746894" sldId="566"/>
        </pc:sldMkLst>
        <pc:spChg chg="mod">
          <ac:chgData name="Steve Shellhammer" userId="0e71f22d-ee3e-49c0-82ff-dbc290af8082" providerId="ADAL" clId="{41E41AB5-6E4B-4741-A136-2F07D2A40513}" dt="2022-12-22T20:50:08.053" v="3191" actId="6549"/>
          <ac:spMkLst>
            <pc:docMk/>
            <pc:sldMk cId="1755746894" sldId="566"/>
            <ac:spMk id="3" creationId="{96FA99CA-94E1-40B7-93D1-5D2D5A04CF14}"/>
          </ac:spMkLst>
        </pc:spChg>
      </pc:sldChg>
      <pc:sldChg chg="modSp new mod">
        <pc:chgData name="Steve Shellhammer" userId="0e71f22d-ee3e-49c0-82ff-dbc290af8082" providerId="ADAL" clId="{41E41AB5-6E4B-4741-A136-2F07D2A40513}" dt="2022-12-22T16:57:05.605" v="851" actId="115"/>
        <pc:sldMkLst>
          <pc:docMk/>
          <pc:sldMk cId="983183229" sldId="567"/>
        </pc:sldMkLst>
        <pc:spChg chg="mod">
          <ac:chgData name="Steve Shellhammer" userId="0e71f22d-ee3e-49c0-82ff-dbc290af8082" providerId="ADAL" clId="{41E41AB5-6E4B-4741-A136-2F07D2A40513}" dt="2022-12-22T16:54:06.863" v="376" actId="20577"/>
          <ac:spMkLst>
            <pc:docMk/>
            <pc:sldMk cId="983183229" sldId="567"/>
            <ac:spMk id="2" creationId="{DE23C006-53E8-48A8-A385-A00F964FC596}"/>
          </ac:spMkLst>
        </pc:spChg>
        <pc:spChg chg="mod">
          <ac:chgData name="Steve Shellhammer" userId="0e71f22d-ee3e-49c0-82ff-dbc290af8082" providerId="ADAL" clId="{41E41AB5-6E4B-4741-A136-2F07D2A40513}" dt="2022-12-22T16:57:05.605" v="851" actId="115"/>
          <ac:spMkLst>
            <pc:docMk/>
            <pc:sldMk cId="983183229" sldId="567"/>
            <ac:spMk id="3" creationId="{9A61AD7A-530B-4C1D-BC06-669AD5D94E4C}"/>
          </ac:spMkLst>
        </pc:spChg>
      </pc:sldChg>
      <pc:sldChg chg="modSp new mod">
        <pc:chgData name="Steve Shellhammer" userId="0e71f22d-ee3e-49c0-82ff-dbc290af8082" providerId="ADAL" clId="{41E41AB5-6E4B-4741-A136-2F07D2A40513}" dt="2023-01-06T20:46:05.679" v="3218" actId="404"/>
        <pc:sldMkLst>
          <pc:docMk/>
          <pc:sldMk cId="3678171747" sldId="568"/>
        </pc:sldMkLst>
        <pc:spChg chg="mod">
          <ac:chgData name="Steve Shellhammer" userId="0e71f22d-ee3e-49c0-82ff-dbc290af8082" providerId="ADAL" clId="{41E41AB5-6E4B-4741-A136-2F07D2A40513}" dt="2022-12-22T16:59:30.180" v="940" actId="14100"/>
          <ac:spMkLst>
            <pc:docMk/>
            <pc:sldMk cId="3678171747" sldId="568"/>
            <ac:spMk id="2" creationId="{0C3CD041-48A3-480F-A894-223AC21A9A4C}"/>
          </ac:spMkLst>
        </pc:spChg>
        <pc:spChg chg="mod">
          <ac:chgData name="Steve Shellhammer" userId="0e71f22d-ee3e-49c0-82ff-dbc290af8082" providerId="ADAL" clId="{41E41AB5-6E4B-4741-A136-2F07D2A40513}" dt="2023-01-06T20:46:05.679" v="3218" actId="404"/>
          <ac:spMkLst>
            <pc:docMk/>
            <pc:sldMk cId="3678171747" sldId="568"/>
            <ac:spMk id="3" creationId="{5433D2D4-437B-416B-96A6-063A2682B9FA}"/>
          </ac:spMkLst>
        </pc:spChg>
      </pc:sldChg>
      <pc:sldChg chg="modSp new mod">
        <pc:chgData name="Steve Shellhammer" userId="0e71f22d-ee3e-49c0-82ff-dbc290af8082" providerId="ADAL" clId="{41E41AB5-6E4B-4741-A136-2F07D2A40513}" dt="2023-01-16T20:28:15.768" v="4015" actId="20577"/>
        <pc:sldMkLst>
          <pc:docMk/>
          <pc:sldMk cId="2236383858" sldId="569"/>
        </pc:sldMkLst>
        <pc:spChg chg="mod">
          <ac:chgData name="Steve Shellhammer" userId="0e71f22d-ee3e-49c0-82ff-dbc290af8082" providerId="ADAL" clId="{41E41AB5-6E4B-4741-A136-2F07D2A40513}" dt="2022-12-22T17:08:23.824" v="1741" actId="20577"/>
          <ac:spMkLst>
            <pc:docMk/>
            <pc:sldMk cId="2236383858" sldId="569"/>
            <ac:spMk id="2" creationId="{48C48A2B-6D72-4FA1-98F7-4C0EFFE69EB2}"/>
          </ac:spMkLst>
        </pc:spChg>
        <pc:spChg chg="mod">
          <ac:chgData name="Steve Shellhammer" userId="0e71f22d-ee3e-49c0-82ff-dbc290af8082" providerId="ADAL" clId="{41E41AB5-6E4B-4741-A136-2F07D2A40513}" dt="2023-01-16T20:28:15.768" v="4015" actId="20577"/>
          <ac:spMkLst>
            <pc:docMk/>
            <pc:sldMk cId="2236383858" sldId="569"/>
            <ac:spMk id="3" creationId="{8195D9F3-7575-4FC5-A0F3-65F1FC857C23}"/>
          </ac:spMkLst>
        </pc:spChg>
      </pc:sldChg>
      <pc:sldChg chg="modSp new mod">
        <pc:chgData name="Steve Shellhammer" userId="0e71f22d-ee3e-49c0-82ff-dbc290af8082" providerId="ADAL" clId="{41E41AB5-6E4B-4741-A136-2F07D2A40513}" dt="2022-12-22T17:14:52.615" v="2151"/>
        <pc:sldMkLst>
          <pc:docMk/>
          <pc:sldMk cId="108338720" sldId="570"/>
        </pc:sldMkLst>
        <pc:spChg chg="mod">
          <ac:chgData name="Steve Shellhammer" userId="0e71f22d-ee3e-49c0-82ff-dbc290af8082" providerId="ADAL" clId="{41E41AB5-6E4B-4741-A136-2F07D2A40513}" dt="2022-12-22T17:13:10.879" v="1995" actId="20577"/>
          <ac:spMkLst>
            <pc:docMk/>
            <pc:sldMk cId="108338720" sldId="570"/>
            <ac:spMk id="2" creationId="{304A2A7B-57C1-4DAE-AF8E-DA91ACEB05F6}"/>
          </ac:spMkLst>
        </pc:spChg>
        <pc:spChg chg="mod">
          <ac:chgData name="Steve Shellhammer" userId="0e71f22d-ee3e-49c0-82ff-dbc290af8082" providerId="ADAL" clId="{41E41AB5-6E4B-4741-A136-2F07D2A40513}" dt="2022-12-22T17:14:52.615" v="2151"/>
          <ac:spMkLst>
            <pc:docMk/>
            <pc:sldMk cId="108338720" sldId="570"/>
            <ac:spMk id="3" creationId="{D5603F3E-8930-4F72-BC32-D4A98BA69586}"/>
          </ac:spMkLst>
        </pc:spChg>
      </pc:sldChg>
      <pc:sldChg chg="modSp add mod">
        <pc:chgData name="Steve Shellhammer" userId="0e71f22d-ee3e-49c0-82ff-dbc290af8082" providerId="ADAL" clId="{41E41AB5-6E4B-4741-A136-2F07D2A40513}" dt="2022-12-22T17:36:28.770" v="2220" actId="313"/>
        <pc:sldMkLst>
          <pc:docMk/>
          <pc:sldMk cId="1141635182" sldId="571"/>
        </pc:sldMkLst>
        <pc:spChg chg="mod">
          <ac:chgData name="Steve Shellhammer" userId="0e71f22d-ee3e-49c0-82ff-dbc290af8082" providerId="ADAL" clId="{41E41AB5-6E4B-4741-A136-2F07D2A40513}" dt="2022-12-22T17:35:18.177" v="2154" actId="20577"/>
          <ac:spMkLst>
            <pc:docMk/>
            <pc:sldMk cId="1141635182" sldId="571"/>
            <ac:spMk id="2" creationId="{304A2A7B-57C1-4DAE-AF8E-DA91ACEB05F6}"/>
          </ac:spMkLst>
        </pc:spChg>
        <pc:spChg chg="mod">
          <ac:chgData name="Steve Shellhammer" userId="0e71f22d-ee3e-49c0-82ff-dbc290af8082" providerId="ADAL" clId="{41E41AB5-6E4B-4741-A136-2F07D2A40513}" dt="2022-12-22T17:36:28.770" v="2220" actId="313"/>
          <ac:spMkLst>
            <pc:docMk/>
            <pc:sldMk cId="1141635182" sldId="571"/>
            <ac:spMk id="3" creationId="{D5603F3E-8930-4F72-BC32-D4A98BA69586}"/>
          </ac:spMkLst>
        </pc:spChg>
      </pc:sldChg>
      <pc:sldChg chg="modSp add mod">
        <pc:chgData name="Steve Shellhammer" userId="0e71f22d-ee3e-49c0-82ff-dbc290af8082" providerId="ADAL" clId="{41E41AB5-6E4B-4741-A136-2F07D2A40513}" dt="2022-12-22T18:15:05.012" v="2317" actId="14100"/>
        <pc:sldMkLst>
          <pc:docMk/>
          <pc:sldMk cId="3869912400" sldId="572"/>
        </pc:sldMkLst>
        <pc:spChg chg="mod">
          <ac:chgData name="Steve Shellhammer" userId="0e71f22d-ee3e-49c0-82ff-dbc290af8082" providerId="ADAL" clId="{41E41AB5-6E4B-4741-A136-2F07D2A40513}" dt="2022-12-22T17:39:31.669" v="2282" actId="14100"/>
          <ac:spMkLst>
            <pc:docMk/>
            <pc:sldMk cId="3869912400" sldId="572"/>
            <ac:spMk id="2" creationId="{304A2A7B-57C1-4DAE-AF8E-DA91ACEB05F6}"/>
          </ac:spMkLst>
        </pc:spChg>
        <pc:spChg chg="mod">
          <ac:chgData name="Steve Shellhammer" userId="0e71f22d-ee3e-49c0-82ff-dbc290af8082" providerId="ADAL" clId="{41E41AB5-6E4B-4741-A136-2F07D2A40513}" dt="2022-12-22T18:15:05.012" v="2317" actId="14100"/>
          <ac:spMkLst>
            <pc:docMk/>
            <pc:sldMk cId="3869912400" sldId="572"/>
            <ac:spMk id="3" creationId="{D5603F3E-8930-4F72-BC32-D4A98BA69586}"/>
          </ac:spMkLst>
        </pc:spChg>
      </pc:sldChg>
      <pc:sldChg chg="modSp add mod">
        <pc:chgData name="Steve Shellhammer" userId="0e71f22d-ee3e-49c0-82ff-dbc290af8082" providerId="ADAL" clId="{41E41AB5-6E4B-4741-A136-2F07D2A40513}" dt="2022-12-22T18:16:47.761" v="2331" actId="20577"/>
        <pc:sldMkLst>
          <pc:docMk/>
          <pc:sldMk cId="373434919" sldId="573"/>
        </pc:sldMkLst>
        <pc:spChg chg="mod">
          <ac:chgData name="Steve Shellhammer" userId="0e71f22d-ee3e-49c0-82ff-dbc290af8082" providerId="ADAL" clId="{41E41AB5-6E4B-4741-A136-2F07D2A40513}" dt="2022-12-22T18:16:47.761" v="2331" actId="20577"/>
          <ac:spMkLst>
            <pc:docMk/>
            <pc:sldMk cId="373434919" sldId="573"/>
            <ac:spMk id="2" creationId="{304A2A7B-57C1-4DAE-AF8E-DA91ACEB05F6}"/>
          </ac:spMkLst>
        </pc:spChg>
        <pc:spChg chg="mod">
          <ac:chgData name="Steve Shellhammer" userId="0e71f22d-ee3e-49c0-82ff-dbc290af8082" providerId="ADAL" clId="{41E41AB5-6E4B-4741-A136-2F07D2A40513}" dt="2022-12-22T18:16:08.579" v="2323" actId="20577"/>
          <ac:spMkLst>
            <pc:docMk/>
            <pc:sldMk cId="373434919" sldId="573"/>
            <ac:spMk id="3" creationId="{D5603F3E-8930-4F72-BC32-D4A98BA69586}"/>
          </ac:spMkLst>
        </pc:spChg>
      </pc:sldChg>
      <pc:sldChg chg="modSp add mod ord">
        <pc:chgData name="Steve Shellhammer" userId="0e71f22d-ee3e-49c0-82ff-dbc290af8082" providerId="ADAL" clId="{41E41AB5-6E4B-4741-A136-2F07D2A40513}" dt="2022-12-22T18:16:42.430" v="2329" actId="20577"/>
        <pc:sldMkLst>
          <pc:docMk/>
          <pc:sldMk cId="2937491014" sldId="574"/>
        </pc:sldMkLst>
        <pc:spChg chg="mod">
          <ac:chgData name="Steve Shellhammer" userId="0e71f22d-ee3e-49c0-82ff-dbc290af8082" providerId="ADAL" clId="{41E41AB5-6E4B-4741-A136-2F07D2A40513}" dt="2022-12-22T18:16:42.430" v="2329" actId="20577"/>
          <ac:spMkLst>
            <pc:docMk/>
            <pc:sldMk cId="2937491014" sldId="574"/>
            <ac:spMk id="2" creationId="{304A2A7B-57C1-4DAE-AF8E-DA91ACEB05F6}"/>
          </ac:spMkLst>
        </pc:spChg>
      </pc:sldChg>
      <pc:sldChg chg="add del">
        <pc:chgData name="Steve Shellhammer" userId="0e71f22d-ee3e-49c0-82ff-dbc290af8082" providerId="ADAL" clId="{41E41AB5-6E4B-4741-A136-2F07D2A40513}" dt="2022-12-22T18:16:35.036" v="2325"/>
        <pc:sldMkLst>
          <pc:docMk/>
          <pc:sldMk cId="3037267840" sldId="575"/>
        </pc:sldMkLst>
      </pc:sldChg>
      <pc:sldChg chg="modSp new mod">
        <pc:chgData name="Steve Shellhammer" userId="0e71f22d-ee3e-49c0-82ff-dbc290af8082" providerId="ADAL" clId="{41E41AB5-6E4B-4741-A136-2F07D2A40513}" dt="2022-12-22T18:34:51.964" v="2837" actId="20577"/>
        <pc:sldMkLst>
          <pc:docMk/>
          <pc:sldMk cId="3750546923" sldId="575"/>
        </pc:sldMkLst>
        <pc:spChg chg="mod">
          <ac:chgData name="Steve Shellhammer" userId="0e71f22d-ee3e-49c0-82ff-dbc290af8082" providerId="ADAL" clId="{41E41AB5-6E4B-4741-A136-2F07D2A40513}" dt="2022-12-22T18:17:02.815" v="2345" actId="20577"/>
          <ac:spMkLst>
            <pc:docMk/>
            <pc:sldMk cId="3750546923" sldId="575"/>
            <ac:spMk id="2" creationId="{3FE6D7EF-38B6-4F2A-BD68-2A26FBF9C426}"/>
          </ac:spMkLst>
        </pc:spChg>
        <pc:spChg chg="mod">
          <ac:chgData name="Steve Shellhammer" userId="0e71f22d-ee3e-49c0-82ff-dbc290af8082" providerId="ADAL" clId="{41E41AB5-6E4B-4741-A136-2F07D2A40513}" dt="2022-12-22T18:34:51.964" v="2837" actId="20577"/>
          <ac:spMkLst>
            <pc:docMk/>
            <pc:sldMk cId="3750546923" sldId="575"/>
            <ac:spMk id="3" creationId="{49EA5ED5-21B3-4649-BA23-802FEC442DEB}"/>
          </ac:spMkLst>
        </pc:spChg>
      </pc:sldChg>
      <pc:sldChg chg="modSp add mod">
        <pc:chgData name="Steve Shellhammer" userId="0e71f22d-ee3e-49c0-82ff-dbc290af8082" providerId="ADAL" clId="{41E41AB5-6E4B-4741-A136-2F07D2A40513}" dt="2023-01-06T21:49:03.216" v="3936" actId="20577"/>
        <pc:sldMkLst>
          <pc:docMk/>
          <pc:sldMk cId="3700113744" sldId="576"/>
        </pc:sldMkLst>
        <pc:spChg chg="mod">
          <ac:chgData name="Steve Shellhammer" userId="0e71f22d-ee3e-49c0-82ff-dbc290af8082" providerId="ADAL" clId="{41E41AB5-6E4B-4741-A136-2F07D2A40513}" dt="2022-12-22T18:35:37.963" v="2840" actId="20577"/>
          <ac:spMkLst>
            <pc:docMk/>
            <pc:sldMk cId="3700113744" sldId="576"/>
            <ac:spMk id="2" creationId="{3FE6D7EF-38B6-4F2A-BD68-2A26FBF9C426}"/>
          </ac:spMkLst>
        </pc:spChg>
        <pc:spChg chg="mod">
          <ac:chgData name="Steve Shellhammer" userId="0e71f22d-ee3e-49c0-82ff-dbc290af8082" providerId="ADAL" clId="{41E41AB5-6E4B-4741-A136-2F07D2A40513}" dt="2023-01-06T21:49:03.216" v="3936" actId="20577"/>
          <ac:spMkLst>
            <pc:docMk/>
            <pc:sldMk cId="3700113744" sldId="576"/>
            <ac:spMk id="3" creationId="{49EA5ED5-21B3-4649-BA23-802FEC442DEB}"/>
          </ac:spMkLst>
        </pc:spChg>
      </pc:sldChg>
      <pc:sldChg chg="addSp delSp modSp new mod">
        <pc:chgData name="Steve Shellhammer" userId="0e71f22d-ee3e-49c0-82ff-dbc290af8082" providerId="ADAL" clId="{41E41AB5-6E4B-4741-A136-2F07D2A40513}" dt="2023-01-10T22:30:23.358" v="3937" actId="113"/>
        <pc:sldMkLst>
          <pc:docMk/>
          <pc:sldMk cId="2954162691" sldId="577"/>
        </pc:sldMkLst>
        <pc:spChg chg="mod">
          <ac:chgData name="Steve Shellhammer" userId="0e71f22d-ee3e-49c0-82ff-dbc290af8082" providerId="ADAL" clId="{41E41AB5-6E4B-4741-A136-2F07D2A40513}" dt="2023-01-06T20:46:40.817" v="3271" actId="20577"/>
          <ac:spMkLst>
            <pc:docMk/>
            <pc:sldMk cId="2954162691" sldId="577"/>
            <ac:spMk id="2" creationId="{4941583E-05DE-4C52-B93C-91863939E04B}"/>
          </ac:spMkLst>
        </pc:spChg>
        <pc:spChg chg="del">
          <ac:chgData name="Steve Shellhammer" userId="0e71f22d-ee3e-49c0-82ff-dbc290af8082" providerId="ADAL" clId="{41E41AB5-6E4B-4741-A136-2F07D2A40513}" dt="2023-01-06T20:47:42.148" v="3272" actId="3680"/>
          <ac:spMkLst>
            <pc:docMk/>
            <pc:sldMk cId="2954162691" sldId="577"/>
            <ac:spMk id="3" creationId="{79EC963D-0A44-4BE1-8C63-617A385559CE}"/>
          </ac:spMkLst>
        </pc:spChg>
        <pc:spChg chg="add mod">
          <ac:chgData name="Steve Shellhammer" userId="0e71f22d-ee3e-49c0-82ff-dbc290af8082" providerId="ADAL" clId="{41E41AB5-6E4B-4741-A136-2F07D2A40513}" dt="2023-01-06T21:48:29.093" v="3931" actId="14100"/>
          <ac:spMkLst>
            <pc:docMk/>
            <pc:sldMk cId="2954162691" sldId="577"/>
            <ac:spMk id="8" creationId="{DABC5933-DACB-4D9D-9FA6-0AB4D3F08EEF}"/>
          </ac:spMkLst>
        </pc:spChg>
        <pc:graphicFrameChg chg="add mod ord modGraphic">
          <ac:chgData name="Steve Shellhammer" userId="0e71f22d-ee3e-49c0-82ff-dbc290af8082" providerId="ADAL" clId="{41E41AB5-6E4B-4741-A136-2F07D2A40513}" dt="2023-01-10T22:30:23.358" v="3937" actId="113"/>
          <ac:graphicFrameMkLst>
            <pc:docMk/>
            <pc:sldMk cId="2954162691" sldId="577"/>
            <ac:graphicFrameMk id="7" creationId="{3A74C530-B7B0-46F8-B1EC-0DD9A410AA81}"/>
          </ac:graphicFrameMkLst>
        </pc:graphicFrameChg>
      </pc:sldChg>
      <pc:sldChg chg="modSp new del mod">
        <pc:chgData name="Steve Shellhammer" userId="0e71f22d-ee3e-49c0-82ff-dbc290af8082" providerId="ADAL" clId="{41E41AB5-6E4B-4741-A136-2F07D2A40513}" dt="2023-01-06T21:48:36.920" v="3932" actId="47"/>
        <pc:sldMkLst>
          <pc:docMk/>
          <pc:sldMk cId="1454402214" sldId="578"/>
        </pc:sldMkLst>
        <pc:spChg chg="mod">
          <ac:chgData name="Steve Shellhammer" userId="0e71f22d-ee3e-49c0-82ff-dbc290af8082" providerId="ADAL" clId="{41E41AB5-6E4B-4741-A136-2F07D2A40513}" dt="2023-01-06T21:48:13.038" v="3922" actId="14100"/>
          <ac:spMkLst>
            <pc:docMk/>
            <pc:sldMk cId="1454402214" sldId="578"/>
            <ac:spMk id="3" creationId="{1C5D5A4A-12DB-42B3-9ED5-F8C319A733E2}"/>
          </ac:spMkLst>
        </pc:spChg>
      </pc:sldChg>
      <pc:sldMasterChg chg="modSldLayout">
        <pc:chgData name="Steve Shellhammer" userId="0e71f22d-ee3e-49c0-82ff-dbc290af8082" providerId="ADAL" clId="{41E41AB5-6E4B-4741-A136-2F07D2A40513}" dt="2023-01-10T22:33:04.305" v="399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1E41AB5-6E4B-4741-A136-2F07D2A40513}" dt="2023-01-10T22:33:04.305" v="399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1E41AB5-6E4B-4741-A136-2F07D2A40513}" dt="2023-01-10T22:33:04.305" v="399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FE80311D-30A3-43ED-86ED-D2540BD8ED4F}"/>
    <pc:docChg chg="undo custSel addSld delSld modSld modMainMaster">
      <pc:chgData name="Steve Shellhammer" userId="0e71f22d-ee3e-49c0-82ff-dbc290af8082" providerId="ADAL" clId="{FE80311D-30A3-43ED-86ED-D2540BD8ED4F}" dt="2023-01-18T22:02:03.156" v="1298" actId="20577"/>
      <pc:docMkLst>
        <pc:docMk/>
      </pc:docMkLst>
      <pc:sldChg chg="modSp mod">
        <pc:chgData name="Steve Shellhammer" userId="0e71f22d-ee3e-49c0-82ff-dbc290af8082" providerId="ADAL" clId="{FE80311D-30A3-43ED-86ED-D2540BD8ED4F}" dt="2023-01-17T00:08:34.082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E80311D-30A3-43ED-86ED-D2540BD8ED4F}" dt="2023-01-17T00:08:34.082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E80311D-30A3-43ED-86ED-D2540BD8ED4F}" dt="2023-01-18T21:22:31.207" v="1158" actId="20577"/>
        <pc:sldMkLst>
          <pc:docMk/>
          <pc:sldMk cId="108338720" sldId="570"/>
        </pc:sldMkLst>
        <pc:spChg chg="mod">
          <ac:chgData name="Steve Shellhammer" userId="0e71f22d-ee3e-49c0-82ff-dbc290af8082" providerId="ADAL" clId="{FE80311D-30A3-43ED-86ED-D2540BD8ED4F}" dt="2023-01-17T00:46:49.436" v="213" actId="20577"/>
          <ac:spMkLst>
            <pc:docMk/>
            <pc:sldMk cId="108338720" sldId="570"/>
            <ac:spMk id="2" creationId="{304A2A7B-57C1-4DAE-AF8E-DA91ACEB05F6}"/>
          </ac:spMkLst>
        </pc:spChg>
        <pc:spChg chg="mod">
          <ac:chgData name="Steve Shellhammer" userId="0e71f22d-ee3e-49c0-82ff-dbc290af8082" providerId="ADAL" clId="{FE80311D-30A3-43ED-86ED-D2540BD8ED4F}" dt="2023-01-18T21:22:31.207" v="1158" actId="20577"/>
          <ac:spMkLst>
            <pc:docMk/>
            <pc:sldMk cId="108338720" sldId="570"/>
            <ac:spMk id="3" creationId="{D5603F3E-8930-4F72-BC32-D4A98BA69586}"/>
          </ac:spMkLst>
        </pc:spChg>
      </pc:sldChg>
      <pc:sldChg chg="modSp mod">
        <pc:chgData name="Steve Shellhammer" userId="0e71f22d-ee3e-49c0-82ff-dbc290af8082" providerId="ADAL" clId="{FE80311D-30A3-43ED-86ED-D2540BD8ED4F}" dt="2023-01-18T21:24:45.072" v="1186" actId="20577"/>
        <pc:sldMkLst>
          <pc:docMk/>
          <pc:sldMk cId="1141635182" sldId="571"/>
        </pc:sldMkLst>
        <pc:spChg chg="mod">
          <ac:chgData name="Steve Shellhammer" userId="0e71f22d-ee3e-49c0-82ff-dbc290af8082" providerId="ADAL" clId="{FE80311D-30A3-43ED-86ED-D2540BD8ED4F}" dt="2023-01-17T01:03:17.685" v="882" actId="20577"/>
          <ac:spMkLst>
            <pc:docMk/>
            <pc:sldMk cId="1141635182" sldId="571"/>
            <ac:spMk id="2" creationId="{304A2A7B-57C1-4DAE-AF8E-DA91ACEB05F6}"/>
          </ac:spMkLst>
        </pc:spChg>
        <pc:spChg chg="mod">
          <ac:chgData name="Steve Shellhammer" userId="0e71f22d-ee3e-49c0-82ff-dbc290af8082" providerId="ADAL" clId="{FE80311D-30A3-43ED-86ED-D2540BD8ED4F}" dt="2023-01-18T21:24:45.072" v="1186" actId="20577"/>
          <ac:spMkLst>
            <pc:docMk/>
            <pc:sldMk cId="1141635182" sldId="571"/>
            <ac:spMk id="3" creationId="{D5603F3E-8930-4F72-BC32-D4A98BA69586}"/>
          </ac:spMkLst>
        </pc:spChg>
      </pc:sldChg>
      <pc:sldChg chg="modSp mod">
        <pc:chgData name="Steve Shellhammer" userId="0e71f22d-ee3e-49c0-82ff-dbc290af8082" providerId="ADAL" clId="{FE80311D-30A3-43ED-86ED-D2540BD8ED4F}" dt="2023-01-18T21:47:10.338" v="1276" actId="20577"/>
        <pc:sldMkLst>
          <pc:docMk/>
          <pc:sldMk cId="3869912400" sldId="572"/>
        </pc:sldMkLst>
        <pc:spChg chg="mod">
          <ac:chgData name="Steve Shellhammer" userId="0e71f22d-ee3e-49c0-82ff-dbc290af8082" providerId="ADAL" clId="{FE80311D-30A3-43ED-86ED-D2540BD8ED4F}" dt="2023-01-17T15:23:18.124" v="1046" actId="20577"/>
          <ac:spMkLst>
            <pc:docMk/>
            <pc:sldMk cId="3869912400" sldId="572"/>
            <ac:spMk id="2" creationId="{304A2A7B-57C1-4DAE-AF8E-DA91ACEB05F6}"/>
          </ac:spMkLst>
        </pc:spChg>
        <pc:spChg chg="mod">
          <ac:chgData name="Steve Shellhammer" userId="0e71f22d-ee3e-49c0-82ff-dbc290af8082" providerId="ADAL" clId="{FE80311D-30A3-43ED-86ED-D2540BD8ED4F}" dt="2023-01-18T21:47:10.338" v="1276" actId="20577"/>
          <ac:spMkLst>
            <pc:docMk/>
            <pc:sldMk cId="3869912400" sldId="572"/>
            <ac:spMk id="3" creationId="{D5603F3E-8930-4F72-BC32-D4A98BA69586}"/>
          </ac:spMkLst>
        </pc:spChg>
      </pc:sldChg>
      <pc:sldChg chg="modSp mod">
        <pc:chgData name="Steve Shellhammer" userId="0e71f22d-ee3e-49c0-82ff-dbc290af8082" providerId="ADAL" clId="{FE80311D-30A3-43ED-86ED-D2540BD8ED4F}" dt="2023-01-18T22:02:03.156" v="1298" actId="20577"/>
        <pc:sldMkLst>
          <pc:docMk/>
          <pc:sldMk cId="373434919" sldId="573"/>
        </pc:sldMkLst>
        <pc:spChg chg="mod">
          <ac:chgData name="Steve Shellhammer" userId="0e71f22d-ee3e-49c0-82ff-dbc290af8082" providerId="ADAL" clId="{FE80311D-30A3-43ED-86ED-D2540BD8ED4F}" dt="2023-01-17T15:23:30" v="1052" actId="20577"/>
          <ac:spMkLst>
            <pc:docMk/>
            <pc:sldMk cId="373434919" sldId="573"/>
            <ac:spMk id="2" creationId="{304A2A7B-57C1-4DAE-AF8E-DA91ACEB05F6}"/>
          </ac:spMkLst>
        </pc:spChg>
        <pc:spChg chg="mod">
          <ac:chgData name="Steve Shellhammer" userId="0e71f22d-ee3e-49c0-82ff-dbc290af8082" providerId="ADAL" clId="{FE80311D-30A3-43ED-86ED-D2540BD8ED4F}" dt="2023-01-18T22:02:03.156" v="1298" actId="20577"/>
          <ac:spMkLst>
            <pc:docMk/>
            <pc:sldMk cId="373434919" sldId="573"/>
            <ac:spMk id="3" creationId="{D5603F3E-8930-4F72-BC32-D4A98BA69586}"/>
          </ac:spMkLst>
        </pc:spChg>
      </pc:sldChg>
      <pc:sldChg chg="modSp mod">
        <pc:chgData name="Steve Shellhammer" userId="0e71f22d-ee3e-49c0-82ff-dbc290af8082" providerId="ADAL" clId="{FE80311D-30A3-43ED-86ED-D2540BD8ED4F}" dt="2023-01-18T21:55:18.868" v="1284" actId="20577"/>
        <pc:sldMkLst>
          <pc:docMk/>
          <pc:sldMk cId="2937491014" sldId="574"/>
        </pc:sldMkLst>
        <pc:spChg chg="mod">
          <ac:chgData name="Steve Shellhammer" userId="0e71f22d-ee3e-49c0-82ff-dbc290af8082" providerId="ADAL" clId="{FE80311D-30A3-43ED-86ED-D2540BD8ED4F}" dt="2023-01-17T15:23:24.460" v="1049" actId="20577"/>
          <ac:spMkLst>
            <pc:docMk/>
            <pc:sldMk cId="2937491014" sldId="574"/>
            <ac:spMk id="2" creationId="{304A2A7B-57C1-4DAE-AF8E-DA91ACEB05F6}"/>
          </ac:spMkLst>
        </pc:spChg>
        <pc:spChg chg="mod">
          <ac:chgData name="Steve Shellhammer" userId="0e71f22d-ee3e-49c0-82ff-dbc290af8082" providerId="ADAL" clId="{FE80311D-30A3-43ED-86ED-D2540BD8ED4F}" dt="2023-01-18T21:55:18.868" v="1284" actId="20577"/>
          <ac:spMkLst>
            <pc:docMk/>
            <pc:sldMk cId="2937491014" sldId="574"/>
            <ac:spMk id="3" creationId="{D5603F3E-8930-4F72-BC32-D4A98BA69586}"/>
          </ac:spMkLst>
        </pc:spChg>
      </pc:sldChg>
      <pc:sldChg chg="modSp mod">
        <pc:chgData name="Steve Shellhammer" userId="0e71f22d-ee3e-49c0-82ff-dbc290af8082" providerId="ADAL" clId="{FE80311D-30A3-43ED-86ED-D2540BD8ED4F}" dt="2023-01-17T15:23:36.997" v="1054" actId="20577"/>
        <pc:sldMkLst>
          <pc:docMk/>
          <pc:sldMk cId="3750546923" sldId="575"/>
        </pc:sldMkLst>
        <pc:spChg chg="mod">
          <ac:chgData name="Steve Shellhammer" userId="0e71f22d-ee3e-49c0-82ff-dbc290af8082" providerId="ADAL" clId="{FE80311D-30A3-43ED-86ED-D2540BD8ED4F}" dt="2023-01-17T15:23:36.997" v="1054" actId="20577"/>
          <ac:spMkLst>
            <pc:docMk/>
            <pc:sldMk cId="3750546923" sldId="575"/>
            <ac:spMk id="2" creationId="{3FE6D7EF-38B6-4F2A-BD68-2A26FBF9C426}"/>
          </ac:spMkLst>
        </pc:spChg>
      </pc:sldChg>
      <pc:sldChg chg="modSp mod">
        <pc:chgData name="Steve Shellhammer" userId="0e71f22d-ee3e-49c0-82ff-dbc290af8082" providerId="ADAL" clId="{FE80311D-30A3-43ED-86ED-D2540BD8ED4F}" dt="2023-01-17T15:23:43.353" v="1056" actId="20577"/>
        <pc:sldMkLst>
          <pc:docMk/>
          <pc:sldMk cId="3700113744" sldId="576"/>
        </pc:sldMkLst>
        <pc:spChg chg="mod">
          <ac:chgData name="Steve Shellhammer" userId="0e71f22d-ee3e-49c0-82ff-dbc290af8082" providerId="ADAL" clId="{FE80311D-30A3-43ED-86ED-D2540BD8ED4F}" dt="2023-01-17T15:23:43.353" v="1056" actId="20577"/>
          <ac:spMkLst>
            <pc:docMk/>
            <pc:sldMk cId="3700113744" sldId="576"/>
            <ac:spMk id="2" creationId="{3FE6D7EF-38B6-4F2A-BD68-2A26FBF9C426}"/>
          </ac:spMkLst>
        </pc:spChg>
      </pc:sldChg>
      <pc:sldChg chg="addSp delSp modSp new mod">
        <pc:chgData name="Steve Shellhammer" userId="0e71f22d-ee3e-49c0-82ff-dbc290af8082" providerId="ADAL" clId="{FE80311D-30A3-43ED-86ED-D2540BD8ED4F}" dt="2023-01-17T20:13:18.865" v="1112" actId="20577"/>
        <pc:sldMkLst>
          <pc:docMk/>
          <pc:sldMk cId="4045056497" sldId="578"/>
        </pc:sldMkLst>
        <pc:spChg chg="mod">
          <ac:chgData name="Steve Shellhammer" userId="0e71f22d-ee3e-49c0-82ff-dbc290af8082" providerId="ADAL" clId="{FE80311D-30A3-43ED-86ED-D2540BD8ED4F}" dt="2023-01-17T00:42:29.080" v="7" actId="20577"/>
          <ac:spMkLst>
            <pc:docMk/>
            <pc:sldMk cId="4045056497" sldId="578"/>
            <ac:spMk id="2" creationId="{030900EB-128B-48AA-BED4-1B9C2C2507CC}"/>
          </ac:spMkLst>
        </pc:spChg>
        <pc:spChg chg="mod">
          <ac:chgData name="Steve Shellhammer" userId="0e71f22d-ee3e-49c0-82ff-dbc290af8082" providerId="ADAL" clId="{FE80311D-30A3-43ED-86ED-D2540BD8ED4F}" dt="2023-01-17T20:13:18.865" v="1112" actId="20577"/>
          <ac:spMkLst>
            <pc:docMk/>
            <pc:sldMk cId="4045056497" sldId="578"/>
            <ac:spMk id="3" creationId="{B9147F9D-09C6-40AC-B0E8-1AECE355FA51}"/>
          </ac:spMkLst>
        </pc:spChg>
        <pc:picChg chg="add del">
          <ac:chgData name="Steve Shellhammer" userId="0e71f22d-ee3e-49c0-82ff-dbc290af8082" providerId="ADAL" clId="{FE80311D-30A3-43ED-86ED-D2540BD8ED4F}" dt="2023-01-17T00:43:31.023" v="109" actId="22"/>
          <ac:picMkLst>
            <pc:docMk/>
            <pc:sldMk cId="4045056497" sldId="578"/>
            <ac:picMk id="8" creationId="{EF0F1CC4-CE0A-45E2-9FA4-C077973F3193}"/>
          </ac:picMkLst>
        </pc:picChg>
      </pc:sldChg>
      <pc:sldChg chg="modSp add mod">
        <pc:chgData name="Steve Shellhammer" userId="0e71f22d-ee3e-49c0-82ff-dbc290af8082" providerId="ADAL" clId="{FE80311D-30A3-43ED-86ED-D2540BD8ED4F}" dt="2023-01-17T20:26:18.829" v="1124" actId="20577"/>
        <pc:sldMkLst>
          <pc:docMk/>
          <pc:sldMk cId="2926178344" sldId="579"/>
        </pc:sldMkLst>
        <pc:spChg chg="mod">
          <ac:chgData name="Steve Shellhammer" userId="0e71f22d-ee3e-49c0-82ff-dbc290af8082" providerId="ADAL" clId="{FE80311D-30A3-43ED-86ED-D2540BD8ED4F}" dt="2023-01-17T00:44:12.586" v="145" actId="20577"/>
          <ac:spMkLst>
            <pc:docMk/>
            <pc:sldMk cId="2926178344" sldId="579"/>
            <ac:spMk id="2" creationId="{030900EB-128B-48AA-BED4-1B9C2C2507CC}"/>
          </ac:spMkLst>
        </pc:spChg>
        <pc:spChg chg="mod">
          <ac:chgData name="Steve Shellhammer" userId="0e71f22d-ee3e-49c0-82ff-dbc290af8082" providerId="ADAL" clId="{FE80311D-30A3-43ED-86ED-D2540BD8ED4F}" dt="2023-01-17T20:26:18.829" v="1124" actId="20577"/>
          <ac:spMkLst>
            <pc:docMk/>
            <pc:sldMk cId="2926178344" sldId="579"/>
            <ac:spMk id="3" creationId="{B9147F9D-09C6-40AC-B0E8-1AECE355FA51}"/>
          </ac:spMkLst>
        </pc:spChg>
      </pc:sldChg>
      <pc:sldChg chg="modSp new mod">
        <pc:chgData name="Steve Shellhammer" userId="0e71f22d-ee3e-49c0-82ff-dbc290af8082" providerId="ADAL" clId="{FE80311D-30A3-43ED-86ED-D2540BD8ED4F}" dt="2023-01-17T15:47:50.177" v="1070" actId="20577"/>
        <pc:sldMkLst>
          <pc:docMk/>
          <pc:sldMk cId="2043537605" sldId="580"/>
        </pc:sldMkLst>
        <pc:spChg chg="mod">
          <ac:chgData name="Steve Shellhammer" userId="0e71f22d-ee3e-49c0-82ff-dbc290af8082" providerId="ADAL" clId="{FE80311D-30A3-43ED-86ED-D2540BD8ED4F}" dt="2023-01-17T01:03:25.432" v="884" actId="20577"/>
          <ac:spMkLst>
            <pc:docMk/>
            <pc:sldMk cId="2043537605" sldId="580"/>
            <ac:spMk id="2" creationId="{C42CAF48-B7EF-476B-99B6-819EECAA71BC}"/>
          </ac:spMkLst>
        </pc:spChg>
        <pc:spChg chg="mod">
          <ac:chgData name="Steve Shellhammer" userId="0e71f22d-ee3e-49c0-82ff-dbc290af8082" providerId="ADAL" clId="{FE80311D-30A3-43ED-86ED-D2540BD8ED4F}" dt="2023-01-17T15:47:50.177" v="1070" actId="20577"/>
          <ac:spMkLst>
            <pc:docMk/>
            <pc:sldMk cId="2043537605" sldId="580"/>
            <ac:spMk id="3" creationId="{1F0A16E5-118C-4CC3-9E19-C8DBB065B03D}"/>
          </ac:spMkLst>
        </pc:spChg>
      </pc:sldChg>
      <pc:sldChg chg="modSp new del mod">
        <pc:chgData name="Steve Shellhammer" userId="0e71f22d-ee3e-49c0-82ff-dbc290af8082" providerId="ADAL" clId="{FE80311D-30A3-43ED-86ED-D2540BD8ED4F}" dt="2023-01-17T15:23:12.962" v="1044" actId="47"/>
        <pc:sldMkLst>
          <pc:docMk/>
          <pc:sldMk cId="2092418510" sldId="581"/>
        </pc:sldMkLst>
        <pc:spChg chg="mod">
          <ac:chgData name="Steve Shellhammer" userId="0e71f22d-ee3e-49c0-82ff-dbc290af8082" providerId="ADAL" clId="{FE80311D-30A3-43ED-86ED-D2540BD8ED4F}" dt="2023-01-17T01:03:32.024" v="886" actId="20577"/>
          <ac:spMkLst>
            <pc:docMk/>
            <pc:sldMk cId="2092418510" sldId="581"/>
            <ac:spMk id="2" creationId="{65A73DF4-DA7B-4E2A-902E-8A9E4D2D024B}"/>
          </ac:spMkLst>
        </pc:spChg>
        <pc:spChg chg="mod">
          <ac:chgData name="Steve Shellhammer" userId="0e71f22d-ee3e-49c0-82ff-dbc290af8082" providerId="ADAL" clId="{FE80311D-30A3-43ED-86ED-D2540BD8ED4F}" dt="2023-01-17T01:02:33.671" v="864" actId="20577"/>
          <ac:spMkLst>
            <pc:docMk/>
            <pc:sldMk cId="2092418510" sldId="581"/>
            <ac:spMk id="3" creationId="{C9BCACCF-D6E3-4111-B520-4783068AC9AA}"/>
          </ac:spMkLst>
        </pc:spChg>
      </pc:sldChg>
      <pc:sldChg chg="modSp new del mod">
        <pc:chgData name="Steve Shellhammer" userId="0e71f22d-ee3e-49c0-82ff-dbc290af8082" providerId="ADAL" clId="{FE80311D-30A3-43ED-86ED-D2540BD8ED4F}" dt="2023-01-17T15:23:12.962" v="1044" actId="47"/>
        <pc:sldMkLst>
          <pc:docMk/>
          <pc:sldMk cId="1418467581" sldId="582"/>
        </pc:sldMkLst>
        <pc:spChg chg="mod">
          <ac:chgData name="Steve Shellhammer" userId="0e71f22d-ee3e-49c0-82ff-dbc290af8082" providerId="ADAL" clId="{FE80311D-30A3-43ED-86ED-D2540BD8ED4F}" dt="2023-01-17T01:03:38.699" v="888" actId="20577"/>
          <ac:spMkLst>
            <pc:docMk/>
            <pc:sldMk cId="1418467581" sldId="582"/>
            <ac:spMk id="2" creationId="{A1874DC8-47CF-49DF-A0E5-72AF35886581}"/>
          </ac:spMkLst>
        </pc:spChg>
        <pc:spChg chg="mod">
          <ac:chgData name="Steve Shellhammer" userId="0e71f22d-ee3e-49c0-82ff-dbc290af8082" providerId="ADAL" clId="{FE80311D-30A3-43ED-86ED-D2540BD8ED4F}" dt="2023-01-17T01:02:43.521" v="880" actId="20577"/>
          <ac:spMkLst>
            <pc:docMk/>
            <pc:sldMk cId="1418467581" sldId="582"/>
            <ac:spMk id="3" creationId="{6B43DF4B-2A6E-4E93-B573-80E098124305}"/>
          </ac:spMkLst>
        </pc:spChg>
      </pc:sldChg>
      <pc:sldMasterChg chg="modSldLayout">
        <pc:chgData name="Steve Shellhammer" userId="0e71f22d-ee3e-49c0-82ff-dbc290af8082" providerId="ADAL" clId="{FE80311D-30A3-43ED-86ED-D2540BD8ED4F}" dt="2023-01-17T00:08:47.390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E80311D-30A3-43ED-86ED-D2540BD8ED4F}" dt="2023-01-17T00:08:47.390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E80311D-30A3-43ED-86ED-D2540BD8ED4F}" dt="2023-01-17T00:08:47.390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802.11-23/0130r0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762000"/>
            <a:ext cx="9495453" cy="930734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>
                <a:cs typeface="Calibri" panose="020F0502020204030204" pitchFamily="34" charset="0"/>
              </a:rPr>
              <a:t>Packet Extension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2023-01-18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342585"/>
              </p:ext>
            </p:extLst>
          </p:nvPr>
        </p:nvGraphicFramePr>
        <p:xfrm>
          <a:off x="609600" y="2590800"/>
          <a:ext cx="7655876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 Raissinia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alirezar@qti.qualcomm.com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Yanjun Sun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yanjuns@qti.qualcomm.com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70878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E5FD-7466-4411-942A-17A2B124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E27E1-54DF-459B-8B2C-C14F278D0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2113282"/>
            <a:ext cx="8380307" cy="4387427"/>
          </a:xfrm>
        </p:spPr>
        <p:txBody>
          <a:bodyPr/>
          <a:lstStyle/>
          <a:p>
            <a:r>
              <a:rPr lang="en-US" dirty="0"/>
              <a:t>The packet extension (PE) in the EHT NDP depends on the number of spatial streams</a:t>
            </a:r>
          </a:p>
          <a:p>
            <a:r>
              <a:rPr lang="en-US" dirty="0"/>
              <a:t>From 802.11be D2.0, subclause 36.3.18 (EHT sounding NDP) it states: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The EHT sounding NDP has a PE field that is given as follows:</a:t>
            </a:r>
          </a:p>
          <a:p>
            <a:pPr marL="0" indent="0">
              <a:buNone/>
            </a:pPr>
            <a:r>
              <a:rPr lang="en-US" i="1" dirty="0"/>
              <a:t>— 4 µs when the PPDU bandwidth is less than or equal to 160 MHz and the number of spatial streams is less than or equal to 8.</a:t>
            </a:r>
          </a:p>
          <a:p>
            <a:pPr marL="0" indent="0">
              <a:buNone/>
            </a:pPr>
            <a:r>
              <a:rPr lang="en-US" i="1" dirty="0"/>
              <a:t>— 8 µs for all the other cases.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C5A8A-074E-44F6-93C4-6E04FB5482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C8E9E-E53C-4B91-BFEE-9F83DC85B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E8A2C0-F4D3-43C8-A4A7-D55F6F6A93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08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52961-1FBF-4CA7-98CD-B9AD0F19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2BA41-B244-4403-8FDD-C04E56339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EHT Ranging NDP and the EHT TB Ranging NDP both have a bandwidth greater than 160 MHz, we propose to use an 8 µs PE duration for both the EHT Ranging NDP and the EHT TB Ranging NDP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4ED15-B67B-49C6-AEAA-7879A48E7F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E66AA-4E76-4B44-81E4-37944EA984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6113C-634C-4DE7-BFE5-422CF3C81D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215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2A7B-57C1-4DAE-AF8E-DA91ACEB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03F3E-8930-4F72-BC32-D4A98BA69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113282"/>
            <a:ext cx="8486988" cy="4387427"/>
          </a:xfrm>
        </p:spPr>
        <p:txBody>
          <a:bodyPr/>
          <a:lstStyle/>
          <a:p>
            <a:r>
              <a:rPr lang="en-US" dirty="0"/>
              <a:t>Do you agree that in 802.11bk an 8 µs PE duration will be used in both the EHT Ranging NDP and the EHT TB Ranging NDP?</a:t>
            </a:r>
          </a:p>
          <a:p>
            <a:endParaRPr lang="en-US" dirty="0"/>
          </a:p>
          <a:p>
            <a:r>
              <a:rPr lang="en-US" dirty="0"/>
              <a:t>Yes			</a:t>
            </a:r>
          </a:p>
          <a:p>
            <a:r>
              <a:rPr lang="en-US" dirty="0"/>
              <a:t>No			</a:t>
            </a:r>
          </a:p>
          <a:p>
            <a:r>
              <a:rPr lang="en-US" dirty="0"/>
              <a:t>Abstain	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431693-A120-40BD-B2B7-2CB7123B4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DF2ED-D429-47B9-ACC2-49E1B6C766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E036B4-3FEF-4C71-885E-51F121A4B0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97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8165</TotalTime>
  <Words>261</Words>
  <Application>Microsoft Office PowerPoint</Application>
  <PresentationFormat>Custom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Times New Roman</vt:lpstr>
      <vt:lpstr>Office Theme</vt:lpstr>
      <vt:lpstr>Packet Extension</vt:lpstr>
      <vt:lpstr>Background</vt:lpstr>
      <vt:lpstr>Proposal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2023-01-18T22:43:18Z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