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111" d="100"/>
          <a:sy n="111" d="100"/>
        </p:scale>
        <p:origin x="61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January 2023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January 2023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January 2023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Task Group is now acting as a Comment Resolution Committee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against Draft 5.0 (58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34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22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 resolutions are available in doc. 11-23/0086r3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Target date for recirculation SA ballot is 1 Feb. (latest) for ballot closing by 15 Feb.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11-22/2171r2.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11-23/0118r0.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D6.0 SA recirculation start</a:t>
            </a:r>
            <a:br>
              <a:rPr lang="en-GB" altLang="en-US" sz="2400" dirty="0"/>
            </a:br>
            <a:r>
              <a:rPr lang="en-GB" altLang="en-US" sz="2400" b="1" dirty="0"/>
              <a:t>1 Feb.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b="1" dirty="0"/>
              <a:t>Closes 15 Feb.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SA ballot comment resolution in Feb. and Mar.’23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231904" y="1628800"/>
            <a:ext cx="61578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Mon., 20 Feb. at 10:00 ET (16:00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can run motions for comment resolution on the telecons for D6.0 comments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If consensus is found, then motion for D7.0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Mon., 27 Feb. at 10:00 ET (16:00 CET) for 1h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Move for D7.0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</TotalTime>
  <Words>291</Words>
  <Application>Microsoft Office PowerPoint</Application>
  <PresentationFormat>Widescreen</PresentationFormat>
  <Paragraphs>58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January 2023 Closing Report</vt:lpstr>
      <vt:lpstr>Abstract</vt:lpstr>
      <vt:lpstr>TGbb activities at the January 2023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81</cp:revision>
  <cp:lastPrinted>1601-01-01T00:00:00Z</cp:lastPrinted>
  <dcterms:created xsi:type="dcterms:W3CDTF">2019-08-08T09:50:31Z</dcterms:created>
  <dcterms:modified xsi:type="dcterms:W3CDTF">2023-01-18T15:35:51Z</dcterms:modified>
</cp:coreProperties>
</file>