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65" r:id="rId7"/>
    <p:sldId id="394" r:id="rId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11-23-0121r0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January 2023 802.19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50 voters as of January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32E6519-3F56-8109-B224-6326C18B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8" y="715012"/>
            <a:ext cx="10957982" cy="732788"/>
          </a:xfrm>
        </p:spPr>
        <p:txBody>
          <a:bodyPr/>
          <a:lstStyle/>
          <a:p>
            <a:pPr algn="ctr"/>
            <a:r>
              <a:rPr lang="en-US" sz="3000" dirty="0"/>
              <a:t>IEEE 802 Wireless Standards </a:t>
            </a:r>
            <a:br>
              <a:rPr lang="en-US" sz="3000" dirty="0"/>
            </a:br>
            <a:r>
              <a:rPr lang="en-US" sz="3000" dirty="0"/>
              <a:t>Table of Frequency Ranges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EE8183-3679-19A0-AD8F-3E92C06B429C}"/>
              </a:ext>
            </a:extLst>
          </p:cNvPr>
          <p:cNvSpPr txBox="1">
            <a:spLocks/>
          </p:cNvSpPr>
          <p:nvPr/>
        </p:nvSpPr>
        <p:spPr bwMode="auto">
          <a:xfrm>
            <a:off x="585226" y="3276600"/>
            <a:ext cx="11019434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The Wireless Standards Table of Frequency Ranges document has been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Members of the Wireless Chairs Standing Committee agreed to post the document on the Executive Committee section of Mentor and to request the Working Group chairs to have a link placed on their WG’s web site pointing to the document</a:t>
            </a:r>
          </a:p>
          <a:p>
            <a:endParaRPr lang="en-US" sz="2400" b="1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kern="0" dirty="0"/>
              <a:t>The 802.19 web site has been updated with the link to the Wireless Standards Table of Frequency Ranges document.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https://www.ieee802.org/19/</a:t>
            </a:r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on March Plenary participation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on May Wireless Interim participation</a:t>
            </a:r>
            <a:endParaRPr lang="en-US" dirty="0"/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January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28443</TotalTime>
  <Words>279</Words>
  <Application>Microsoft Office PowerPoint</Application>
  <PresentationFormat>Widescreen</PresentationFormat>
  <Paragraphs>51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 Theme</vt:lpstr>
      <vt:lpstr>Document</vt:lpstr>
      <vt:lpstr>January 2023 802.19 Liaison Report</vt:lpstr>
      <vt:lpstr>802.19 Overview</vt:lpstr>
      <vt:lpstr>IEEE 802 Wireless Standards  Table of Frequency Ranges</vt:lpstr>
      <vt:lpstr>Current Surveys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37</cp:revision>
  <cp:lastPrinted>1601-01-01T00:00:00Z</cp:lastPrinted>
  <dcterms:created xsi:type="dcterms:W3CDTF">2020-01-12T14:48:27Z</dcterms:created>
  <dcterms:modified xsi:type="dcterms:W3CDTF">2023-01-18T00:51:02Z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