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38" r:id="rId3"/>
    <p:sldId id="434" r:id="rId4"/>
    <p:sldId id="435" r:id="rId5"/>
    <p:sldId id="439" r:id="rId6"/>
    <p:sldId id="436" r:id="rId7"/>
    <p:sldId id="437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7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802.11-23/0117r3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Way Ahead Decisions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B15869-85ED-9EC0-ECA8-EE54D7D41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presentation 22/2150r2 options and decisions were provided</a:t>
            </a:r>
          </a:p>
          <a:p>
            <a:endParaRPr lang="en-US" dirty="0"/>
          </a:p>
          <a:p>
            <a:r>
              <a:rPr lang="en-US" dirty="0"/>
              <a:t>This presentation simply lists those options and proposes Straw Polls and 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4A9D-83C3-74D9-AC31-078567DF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FA79-F5A7-A123-D643-12F01228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D8090-1532-AB63-30DA-49FFC17F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9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2B064E-E265-8D01-C1F7-1B23E153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48006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SMA – Same MAC Address</a:t>
            </a:r>
          </a:p>
          <a:p>
            <a:pPr lvl="1"/>
            <a:r>
              <a:rPr lang="en-US" dirty="0"/>
              <a:t>Similar to “11aq-like” </a:t>
            </a:r>
          </a:p>
          <a:p>
            <a:pPr lvl="1"/>
            <a:r>
              <a:rPr lang="en-US" dirty="0"/>
              <a:t>If non-AP STA wants to be identified, it uses same address at the same ESS every</a:t>
            </a:r>
          </a:p>
          <a:p>
            <a:pPr lvl="1"/>
            <a:r>
              <a:rPr lang="en-US" dirty="0"/>
              <a:t>STA maintains list of ESS/SSIDs and MAC Addresses.</a:t>
            </a:r>
          </a:p>
          <a:p>
            <a:pPr lvl="1"/>
            <a:r>
              <a:rPr lang="en-US" dirty="0"/>
              <a:t>Needs an “opt-in” mechanism (set a Capability bit)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As same address every time, trivial to copy and masquerade.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5B110-D4C9-CBC4-88E4-6009F464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9810F-3A3F-0A85-20EE-DC49ADEC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9FAD-7157-D574-965A-F39B7BE4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1859-A5C8-8A1F-D676-4770E8A0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8AAD86-3644-B0B1-88FD-F5B6C78E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7800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IRM MAC scheme</a:t>
            </a:r>
          </a:p>
          <a:p>
            <a:pPr lvl="1"/>
            <a:r>
              <a:rPr lang="en-US" dirty="0"/>
              <a:t>STA tells AP the MAC address it will use for the next association </a:t>
            </a:r>
          </a:p>
          <a:p>
            <a:pPr lvl="1"/>
            <a:r>
              <a:rPr lang="en-US" dirty="0"/>
              <a:t>STA maintains list of ESS/SSIDs and latest MAC Addresses.</a:t>
            </a:r>
          </a:p>
          <a:p>
            <a:pPr lvl="1"/>
            <a:r>
              <a:rPr lang="en-US" dirty="0"/>
              <a:t>Needs an “opt-in” mechanism (Capability bit)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implement.  </a:t>
            </a:r>
          </a:p>
          <a:p>
            <a:pPr lvl="2"/>
            <a:r>
              <a:rPr lang="en-US" dirty="0"/>
              <a:t>Very similar to the “Same MAC” for STA  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C06EE5-CE62-373B-6620-D0D82566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5F708-628A-F5F1-9E57-8690EF11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0D865-3AED-3EAB-6146-0455DF10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AA021-895C-ADAE-F29F-BA36F820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4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97EC52-43EB-10F8-2642-F7835DFBA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Adopt non-encrypted ID in IE scheme</a:t>
            </a:r>
          </a:p>
          <a:p>
            <a:pPr lvl="1"/>
            <a:r>
              <a:rPr lang="en-US" dirty="0"/>
              <a:t>STA adds ID in and IE that was provided by the AP at previous association – new ID every association </a:t>
            </a:r>
          </a:p>
          <a:p>
            <a:pPr lvl="1"/>
            <a:r>
              <a:rPr lang="en-US" dirty="0"/>
              <a:t>STA maintains list of ESS/SSIDs and IDs.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new IE </a:t>
            </a:r>
          </a:p>
          <a:p>
            <a:pPr lvl="1"/>
            <a:r>
              <a:rPr lang="en-US" dirty="0"/>
              <a:t>Needs to specify some uniqueness to ID (6 octets?)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FE2542-1040-5D44-13E6-620BCD34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5ECD-D04E-562B-AC36-2BC5CD38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69B38-4DE0-2E59-9F0B-699E241E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46041-C087-8207-30B8-ACE3EA9A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9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DFC672-476E-419B-CEF7-CBD21FFF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649787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Adopt a more complex scheme, ID Encoding, RRCM, IRMA</a:t>
            </a:r>
          </a:p>
          <a:p>
            <a:pPr lvl="1"/>
            <a:r>
              <a:rPr lang="en-US" dirty="0"/>
              <a:t>Random MAC with encrypted identifier in an IE </a:t>
            </a:r>
          </a:p>
          <a:p>
            <a:pPr lvl="1"/>
            <a:r>
              <a:rPr lang="en-US" dirty="0"/>
              <a:t>Keys exchanged </a:t>
            </a:r>
          </a:p>
          <a:p>
            <a:pPr lvl="1"/>
            <a:r>
              <a:rPr lang="en-US" dirty="0"/>
              <a:t>Range of computational complexity</a:t>
            </a:r>
          </a:p>
          <a:p>
            <a:pPr lvl="1"/>
            <a:r>
              <a:rPr lang="en-US" dirty="0"/>
              <a:t>STA maintains list of ESS/SSIDs and latest ID/keys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Provides highest level protection </a:t>
            </a:r>
          </a:p>
          <a:p>
            <a:pPr lvl="1"/>
            <a:r>
              <a:rPr lang="en-US" dirty="0"/>
              <a:t>Meet every Use Case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computations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93472-78EA-A7DA-67F1-8963E9598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7008D-CA9E-CE63-1EBB-06FD81C0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9F4-BB1C-9229-5B53-D82F5F3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D180C-8DED-02B4-1C41-F795B38E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0B69F-46A9-85E7-5D2F-EDBC563A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draft shall include text related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SMA (slide 3)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IRM (slide 4)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Non- encrypted ID in IE (slide 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complex scheme (slide 6)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Take each in turn.</a:t>
            </a:r>
          </a:p>
          <a:p>
            <a:pPr marL="0" indent="0">
              <a:buNone/>
            </a:pPr>
            <a:r>
              <a:rPr lang="en-US" dirty="0"/>
              <a:t>THEN</a:t>
            </a:r>
          </a:p>
          <a:p>
            <a:pPr marL="0" indent="0">
              <a:buNone/>
            </a:pPr>
            <a:r>
              <a:rPr lang="en-US" dirty="0"/>
              <a:t>Motion option with highest YES vote (assuming majority).</a:t>
            </a:r>
          </a:p>
          <a:p>
            <a:pPr marL="0" indent="0">
              <a:buNone/>
            </a:pPr>
            <a:r>
              <a:rPr lang="en-US" b="0" i="1" dirty="0"/>
              <a:t>(Hopefully members would support a majority view)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6E3781-1983-4728-1126-1D6168F8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50EE-A306-B654-3B0D-55A48CDC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2D05-1A61-6B25-051E-8C6F9D80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983F8-F508-F747-A4DC-CD470A58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74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113095</TotalTime>
  <Words>475</Words>
  <Application>Microsoft Office PowerPoint</Application>
  <PresentationFormat>On-screen Show (4:3)</PresentationFormat>
  <Paragraphs>100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Way Ahead Decisions</vt:lpstr>
      <vt:lpstr>PowerPoint Presentation</vt:lpstr>
      <vt:lpstr>Straw Polls/Motions</vt:lpstr>
      <vt:lpstr>Straw Polls/Motions</vt:lpstr>
      <vt:lpstr>Straw Polls/Motions</vt:lpstr>
      <vt:lpstr>Straw Polls/Motions</vt:lpstr>
      <vt:lpstr>Straw Polls/Motion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1828</cp:revision>
  <cp:lastPrinted>1998-02-10T13:28:06Z</cp:lastPrinted>
  <dcterms:created xsi:type="dcterms:W3CDTF">1998-02-10T13:07:52Z</dcterms:created>
  <dcterms:modified xsi:type="dcterms:W3CDTF">2023-01-18T12:59:18Z</dcterms:modified>
</cp:coreProperties>
</file>