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3" r:id="rId4"/>
    <p:sldId id="262" r:id="rId5"/>
    <p:sldId id="265" r:id="rId6"/>
    <p:sldId id="264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B0BB8A9-DC7F-4010-8AE4-22B8380F4AC3}" v="10" dt="2023-01-16T19:19:52.2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71" d="100"/>
          <a:sy n="71" d="100"/>
        </p:scale>
        <p:origin x="630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seph Levy" userId="3766db8f-7892-44ce-ae9b-8fce39950acf" providerId="ADAL" clId="{8B0BB8A9-DC7F-4010-8AE4-22B8380F4AC3}"/>
    <pc:docChg chg="undo custSel addSld delSld modSld sldOrd modMainMaster">
      <pc:chgData name="Joseph Levy" userId="3766db8f-7892-44ce-ae9b-8fce39950acf" providerId="ADAL" clId="{8B0BB8A9-DC7F-4010-8AE4-22B8380F4AC3}" dt="2023-01-16T19:18:37.891" v="3571" actId="6549"/>
      <pc:docMkLst>
        <pc:docMk/>
      </pc:docMkLst>
      <pc:sldChg chg="modSp mod">
        <pc:chgData name="Joseph Levy" userId="3766db8f-7892-44ce-ae9b-8fce39950acf" providerId="ADAL" clId="{8B0BB8A9-DC7F-4010-8AE4-22B8380F4AC3}" dt="2023-01-13T22:22:47.243" v="36"/>
        <pc:sldMkLst>
          <pc:docMk/>
          <pc:sldMk cId="0" sldId="256"/>
        </pc:sldMkLst>
        <pc:spChg chg="mod">
          <ac:chgData name="Joseph Levy" userId="3766db8f-7892-44ce-ae9b-8fce39950acf" providerId="ADAL" clId="{8B0BB8A9-DC7F-4010-8AE4-22B8380F4AC3}" dt="2023-01-13T22:21:37.108" v="21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Joseph Levy" userId="3766db8f-7892-44ce-ae9b-8fce39950acf" providerId="ADAL" clId="{8B0BB8A9-DC7F-4010-8AE4-22B8380F4AC3}" dt="2023-01-13T22:22:43.074" v="35" actId="6549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Joseph Levy" userId="3766db8f-7892-44ce-ae9b-8fce39950acf" providerId="ADAL" clId="{8B0BB8A9-DC7F-4010-8AE4-22B8380F4AC3}" dt="2023-01-13T22:22:47.243" v="36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modSp mod">
        <pc:chgData name="Joseph Levy" userId="3766db8f-7892-44ce-ae9b-8fce39950acf" providerId="ADAL" clId="{8B0BB8A9-DC7F-4010-8AE4-22B8380F4AC3}" dt="2023-01-15T18:22:51.782" v="3173" actId="20577"/>
        <pc:sldMkLst>
          <pc:docMk/>
          <pc:sldMk cId="0" sldId="257"/>
        </pc:sldMkLst>
        <pc:spChg chg="mod">
          <ac:chgData name="Joseph Levy" userId="3766db8f-7892-44ce-ae9b-8fce39950acf" providerId="ADAL" clId="{8B0BB8A9-DC7F-4010-8AE4-22B8380F4AC3}" dt="2023-01-15T18:22:51.782" v="3173" actId="20577"/>
          <ac:spMkLst>
            <pc:docMk/>
            <pc:sldMk cId="0" sldId="257"/>
            <ac:spMk id="4098" creationId="{00000000-0000-0000-0000-000000000000}"/>
          </ac:spMkLst>
        </pc:spChg>
      </pc:sldChg>
      <pc:sldChg chg="del">
        <pc:chgData name="Joseph Levy" userId="3766db8f-7892-44ce-ae9b-8fce39950acf" providerId="ADAL" clId="{8B0BB8A9-DC7F-4010-8AE4-22B8380F4AC3}" dt="2023-01-13T22:26:00.143" v="37" actId="47"/>
        <pc:sldMkLst>
          <pc:docMk/>
          <pc:sldMk cId="0" sldId="258"/>
        </pc:sldMkLst>
      </pc:sldChg>
      <pc:sldChg chg="del">
        <pc:chgData name="Joseph Levy" userId="3766db8f-7892-44ce-ae9b-8fce39950acf" providerId="ADAL" clId="{8B0BB8A9-DC7F-4010-8AE4-22B8380F4AC3}" dt="2023-01-13T22:26:00.143" v="37" actId="47"/>
        <pc:sldMkLst>
          <pc:docMk/>
          <pc:sldMk cId="0" sldId="259"/>
        </pc:sldMkLst>
      </pc:sldChg>
      <pc:sldChg chg="del">
        <pc:chgData name="Joseph Levy" userId="3766db8f-7892-44ce-ae9b-8fce39950acf" providerId="ADAL" clId="{8B0BB8A9-DC7F-4010-8AE4-22B8380F4AC3}" dt="2023-01-13T22:26:00.143" v="37" actId="47"/>
        <pc:sldMkLst>
          <pc:docMk/>
          <pc:sldMk cId="0" sldId="260"/>
        </pc:sldMkLst>
      </pc:sldChg>
      <pc:sldChg chg="del">
        <pc:chgData name="Joseph Levy" userId="3766db8f-7892-44ce-ae9b-8fce39950acf" providerId="ADAL" clId="{8B0BB8A9-DC7F-4010-8AE4-22B8380F4AC3}" dt="2023-01-13T22:26:00.143" v="37" actId="47"/>
        <pc:sldMkLst>
          <pc:docMk/>
          <pc:sldMk cId="0" sldId="261"/>
        </pc:sldMkLst>
      </pc:sldChg>
      <pc:sldChg chg="modSp mod ord">
        <pc:chgData name="Joseph Levy" userId="3766db8f-7892-44ce-ae9b-8fce39950acf" providerId="ADAL" clId="{8B0BB8A9-DC7F-4010-8AE4-22B8380F4AC3}" dt="2023-01-15T18:46:15.592" v="3559" actId="404"/>
        <pc:sldMkLst>
          <pc:docMk/>
          <pc:sldMk cId="0" sldId="262"/>
        </pc:sldMkLst>
        <pc:spChg chg="mod">
          <ac:chgData name="Joseph Levy" userId="3766db8f-7892-44ce-ae9b-8fce39950acf" providerId="ADAL" clId="{8B0BB8A9-DC7F-4010-8AE4-22B8380F4AC3}" dt="2023-01-15T18:40:44.646" v="3517" actId="14100"/>
          <ac:spMkLst>
            <pc:docMk/>
            <pc:sldMk cId="0" sldId="262"/>
            <ac:spMk id="2" creationId="{00000000-0000-0000-0000-000000000000}"/>
          </ac:spMkLst>
        </pc:spChg>
        <pc:spChg chg="mod">
          <ac:chgData name="Joseph Levy" userId="3766db8f-7892-44ce-ae9b-8fce39950acf" providerId="ADAL" clId="{8B0BB8A9-DC7F-4010-8AE4-22B8380F4AC3}" dt="2023-01-15T18:46:15.592" v="3559" actId="404"/>
          <ac:spMkLst>
            <pc:docMk/>
            <pc:sldMk cId="0" sldId="262"/>
            <ac:spMk id="9218" creationId="{00000000-0000-0000-0000-000000000000}"/>
          </ac:spMkLst>
        </pc:spChg>
      </pc:sldChg>
      <pc:sldChg chg="modSp mod">
        <pc:chgData name="Joseph Levy" userId="3766db8f-7892-44ce-ae9b-8fce39950acf" providerId="ADAL" clId="{8B0BB8A9-DC7F-4010-8AE4-22B8380F4AC3}" dt="2023-01-15T18:39:13.146" v="3413" actId="6549"/>
        <pc:sldMkLst>
          <pc:docMk/>
          <pc:sldMk cId="0" sldId="263"/>
        </pc:sldMkLst>
        <pc:spChg chg="mod">
          <ac:chgData name="Joseph Levy" userId="3766db8f-7892-44ce-ae9b-8fce39950acf" providerId="ADAL" clId="{8B0BB8A9-DC7F-4010-8AE4-22B8380F4AC3}" dt="2023-01-13T22:54:50.845" v="1677" actId="20577"/>
          <ac:spMkLst>
            <pc:docMk/>
            <pc:sldMk cId="0" sldId="263"/>
            <ac:spMk id="2" creationId="{00000000-0000-0000-0000-000000000000}"/>
          </ac:spMkLst>
        </pc:spChg>
        <pc:spChg chg="mod">
          <ac:chgData name="Joseph Levy" userId="3766db8f-7892-44ce-ae9b-8fce39950acf" providerId="ADAL" clId="{8B0BB8A9-DC7F-4010-8AE4-22B8380F4AC3}" dt="2023-01-15T18:39:13.146" v="3413" actId="6549"/>
          <ac:spMkLst>
            <pc:docMk/>
            <pc:sldMk cId="0" sldId="263"/>
            <ac:spMk id="3" creationId="{00000000-0000-0000-0000-000000000000}"/>
          </ac:spMkLst>
        </pc:spChg>
      </pc:sldChg>
      <pc:sldChg chg="modSp mod">
        <pc:chgData name="Joseph Levy" userId="3766db8f-7892-44ce-ae9b-8fce39950acf" providerId="ADAL" clId="{8B0BB8A9-DC7F-4010-8AE4-22B8380F4AC3}" dt="2023-01-13T23:17:08.725" v="2743" actId="6549"/>
        <pc:sldMkLst>
          <pc:docMk/>
          <pc:sldMk cId="0" sldId="264"/>
        </pc:sldMkLst>
        <pc:spChg chg="mod">
          <ac:chgData name="Joseph Levy" userId="3766db8f-7892-44ce-ae9b-8fce39950acf" providerId="ADAL" clId="{8B0BB8A9-DC7F-4010-8AE4-22B8380F4AC3}" dt="2023-01-13T23:17:08.725" v="2743" actId="6549"/>
          <ac:spMkLst>
            <pc:docMk/>
            <pc:sldMk cId="0" sldId="264"/>
            <ac:spMk id="2" creationId="{00000000-0000-0000-0000-000000000000}"/>
          </ac:spMkLst>
        </pc:spChg>
      </pc:sldChg>
      <pc:sldChg chg="modSp new mod">
        <pc:chgData name="Joseph Levy" userId="3766db8f-7892-44ce-ae9b-8fce39950acf" providerId="ADAL" clId="{8B0BB8A9-DC7F-4010-8AE4-22B8380F4AC3}" dt="2023-01-13T23:20:29.376" v="2754" actId="13926"/>
        <pc:sldMkLst>
          <pc:docMk/>
          <pc:sldMk cId="624506411" sldId="265"/>
        </pc:sldMkLst>
        <pc:spChg chg="mod">
          <ac:chgData name="Joseph Levy" userId="3766db8f-7892-44ce-ae9b-8fce39950acf" providerId="ADAL" clId="{8B0BB8A9-DC7F-4010-8AE4-22B8380F4AC3}" dt="2023-01-13T23:12:52.954" v="2614" actId="14100"/>
          <ac:spMkLst>
            <pc:docMk/>
            <pc:sldMk cId="624506411" sldId="265"/>
            <ac:spMk id="2" creationId="{D2E95DF2-1C5C-1284-073C-B4A91ACB88FE}"/>
          </ac:spMkLst>
        </pc:spChg>
        <pc:spChg chg="mod">
          <ac:chgData name="Joseph Levy" userId="3766db8f-7892-44ce-ae9b-8fce39950acf" providerId="ADAL" clId="{8B0BB8A9-DC7F-4010-8AE4-22B8380F4AC3}" dt="2023-01-13T23:20:29.376" v="2754" actId="13926"/>
          <ac:spMkLst>
            <pc:docMk/>
            <pc:sldMk cId="624506411" sldId="265"/>
            <ac:spMk id="3" creationId="{9C33ADF5-08C5-E729-D005-946F73981AC9}"/>
          </ac:spMkLst>
        </pc:spChg>
      </pc:sldChg>
      <pc:sldMasterChg chg="modSp mod">
        <pc:chgData name="Joseph Levy" userId="3766db8f-7892-44ce-ae9b-8fce39950acf" providerId="ADAL" clId="{8B0BB8A9-DC7F-4010-8AE4-22B8380F4AC3}" dt="2023-01-16T19:18:37.891" v="3571" actId="6549"/>
        <pc:sldMasterMkLst>
          <pc:docMk/>
          <pc:sldMasterMk cId="0" sldId="2147483648"/>
        </pc:sldMasterMkLst>
        <pc:spChg chg="mod">
          <ac:chgData name="Joseph Levy" userId="3766db8f-7892-44ce-ae9b-8fce39950acf" providerId="ADAL" clId="{8B0BB8A9-DC7F-4010-8AE4-22B8380F4AC3}" dt="2023-01-16T19:18:37.891" v="3571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Joseph Levy (InterDigital)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Joseph Levy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Joseph Levy (InterDigital)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Joseph Levy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Joseph Levy (InterDigital)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802.11-23/0104r0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2090-00-000m-cr-on-lb270-wur-comments.doc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2/11-22-2083-01-000m-re-wur-mc-ook-and-multicarrier-signals.pptx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standards.ieee.org/wp-content/uploads/import/documents/other/antitrust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Discussion on MC-OOK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2023-01-16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Joseph Levy (InterDigital)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2631388"/>
              </p:ext>
            </p:extLst>
          </p:nvPr>
        </p:nvGraphicFramePr>
        <p:xfrm>
          <a:off x="998538" y="2416175"/>
          <a:ext cx="10226675" cy="248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85" imgH="2543802" progId="Word.Document.8">
                  <p:embed/>
                </p:oleObj>
              </mc:Choice>
              <mc:Fallback>
                <p:oleObj name="Document" r:id="rId3" imgW="10439485" imgH="2543802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8538" y="2416175"/>
                        <a:ext cx="10226675" cy="24828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contribution discusses the resolution of 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</a:rPr>
              <a:t>LB 270 CIDs: 3067-3068, 3070-3072, 3095-3096, 3278, 3283, 3458.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At the TGme  ad hoc meeting in Piscataway NJ – Dec 5-7 resolutions were proposed for these CIDs: </a:t>
            </a:r>
            <a:r>
              <a:rPr lang="en-GB" dirty="0">
                <a:hlinkClick r:id="rId3"/>
              </a:rPr>
              <a:t>11-22/2090r0</a:t>
            </a:r>
            <a:r>
              <a:rPr lang="en-GB" dirty="0"/>
              <a:t> and </a:t>
            </a:r>
            <a:r>
              <a:rPr lang="en-GB" dirty="0">
                <a:hlinkClick r:id="rId4"/>
              </a:rPr>
              <a:t>11-22-2083r1</a:t>
            </a:r>
            <a:r>
              <a:rPr lang="en-GB" dirty="0"/>
              <a:t>.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A straw poll supported continuing in the direction proposed by </a:t>
            </a:r>
            <a:r>
              <a:rPr lang="en-GB" dirty="0">
                <a:hlinkClick r:id="rId3"/>
              </a:rPr>
              <a:t>1-22/2090r0</a:t>
            </a:r>
            <a:r>
              <a:rPr lang="en-GB" dirty="0"/>
              <a:t>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contributions questions that direction.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Joseph Levy (InterDigital)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Status of the MC-OOK 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Proposals have been made to clarify that MC-OOK is a modulation technique and that it is not a wave form or required to generate the specified WUR OOK modulation.  These proposal have not been agreed.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There have been no technical arguments made to support that MC-OOK is a modulation or that it is required to generate WUR OOK transmissions.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Proposals have been made to make MC-OOK a required technique for generating the WUR OOK transmissions. These proposals seem to have significant support.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Joseph Levy (InterDigital)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2023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401633"/>
          </a:xfrm>
        </p:spPr>
        <p:txBody>
          <a:bodyPr/>
          <a:lstStyle/>
          <a:p>
            <a:r>
              <a:rPr lang="en-GB" dirty="0"/>
              <a:t>A technical discussion of MC-OOK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398728" y="1102517"/>
            <a:ext cx="11494028" cy="5357814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Is MC-OOK a technique for generating the OOK wave form used in WUR? 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Yes – the OOK waveform can be generated by MC-OOK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Is MC-OOK a type of wave form?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No – MC-OOK is a technique for generating an OOK waveform using a multi-carrier transmitter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Is MC-OOK the only technique able to generate the WUR OOK signal?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No – the WUR OOK signal can be generated by any modulation technique that will meet the WRU OOK requirements provide in 30.3.12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Will a WUR receiver be able to receive any WUR OOK signal meeting the requirements 30.3.12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Yes – a WUR receiver will receive any WUR OOK signal independent on how it was generated, if it meets the reequipments in 30.3.12 and is encoded with an valid WUR-Sync field and a valid WUR-Data field – (Contrary to the current spec which seems to require MC-OOK modulation technique, the technique is not technically required to encode the WUR OOK signal.)   </a:t>
            </a:r>
          </a:p>
          <a:p>
            <a:pPr marL="0" indent="0"/>
            <a:r>
              <a:rPr lang="en-GB" dirty="0"/>
              <a:t>Therefore MC-OOK is a modulation technique – it is not a waveform or required.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Joseph Levy (InterDigital)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2023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E95DF2-1C5C-1284-073C-B4A91ACB88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2343" y="646113"/>
            <a:ext cx="11125199" cy="573087"/>
          </a:xfrm>
        </p:spPr>
        <p:txBody>
          <a:bodyPr/>
          <a:lstStyle/>
          <a:p>
            <a:r>
              <a:rPr lang="en-US" dirty="0"/>
              <a:t>What is the “problem” with making MC-OOK a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33ADF5-08C5-E729-D005-946F73981A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9269" y="1258889"/>
            <a:ext cx="10970685" cy="5216525"/>
          </a:xfrm>
        </p:spPr>
        <p:txBody>
          <a:bodyPr/>
          <a:lstStyle/>
          <a:p>
            <a:pPr marL="0"/>
            <a:r>
              <a:rPr lang="en-US" dirty="0"/>
              <a:t>IEEE Standards strictly require adherence to Antitrust, Competition and Commercial Terms Policies:  </a:t>
            </a:r>
          </a:p>
          <a:p>
            <a:pPr marL="0" algn="l"/>
            <a:r>
              <a:rPr lang="en-US" sz="2800" dirty="0"/>
              <a:t>“</a:t>
            </a:r>
            <a:r>
              <a:rPr lang="en-US" sz="2800" b="0" i="0" u="none" strike="noStrike" baseline="0" dirty="0">
                <a:latin typeface="Calibri" panose="020F0502020204030204" pitchFamily="34" charset="0"/>
              </a:rPr>
              <a:t>There are less obvious kinds of anticompetitive conduct. Technical standards necessarily include technical content, </a:t>
            </a:r>
            <a:r>
              <a:rPr lang="en-US" sz="2800" b="0" i="0" u="none" strike="noStrike" baseline="0" dirty="0">
                <a:highlight>
                  <a:srgbClr val="FFFF00"/>
                </a:highlight>
                <a:latin typeface="Calibri" panose="020F0502020204030204" pitchFamily="34" charset="0"/>
              </a:rPr>
              <a:t>but that content must be technically justified</a:t>
            </a:r>
            <a:r>
              <a:rPr lang="en-US" sz="2800" b="0" i="0" u="none" strike="noStrike" baseline="0" dirty="0">
                <a:latin typeface="Calibri" panose="020F0502020204030204" pitchFamily="34" charset="0"/>
              </a:rPr>
              <a:t>. Technical requirements should never be included for the purpose of unreasonably impeding a company’s ability to compete, or unreasonably creating an advantage for one or a group of companies. This does not mean that the technical requirement has to be written so that all competitors can implement the standard without satisfying what would be a more rigorous standard’s requirement. But it does mean that you should </a:t>
            </a:r>
            <a:r>
              <a:rPr lang="en-US" sz="2800" b="0" i="0" u="none" strike="noStrike" baseline="0" dirty="0">
                <a:highlight>
                  <a:srgbClr val="FFFF00"/>
                </a:highlight>
                <a:latin typeface="Calibri" panose="020F0502020204030204" pitchFamily="34" charset="0"/>
              </a:rPr>
              <a:t>guard against technical content being inserted for anticompetitive purposes</a:t>
            </a:r>
            <a:r>
              <a:rPr lang="en-US" sz="2800" b="0" i="0" u="none" strike="noStrike" baseline="0" dirty="0">
                <a:latin typeface="Calibri" panose="020F0502020204030204" pitchFamily="34" charset="0"/>
              </a:rPr>
              <a:t>.“ [1]</a:t>
            </a:r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6DCE55-40D7-67DB-C55C-2200EC8EC21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CAD41B-C145-898E-FDEA-3067D5581ED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Joseph Levy (InterDigital)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90CECC-2701-BC3E-F4C7-A270C13AC41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45064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[1] – IEEE SA: “</a:t>
            </a:r>
            <a:r>
              <a:rPr lang="en-GB" dirty="0">
                <a:hlinkClick r:id="rId3"/>
              </a:rPr>
              <a:t>Antitrust and Competition Policy What You Need to Know</a:t>
            </a:r>
            <a:r>
              <a:rPr lang="en-GB" dirty="0"/>
              <a:t>”, pamphlet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Joseph Levy (InterDigital)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2023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99</TotalTime>
  <Words>630</Words>
  <Application>Microsoft Office PowerPoint</Application>
  <PresentationFormat>Widescreen</PresentationFormat>
  <Paragraphs>65</Paragraphs>
  <Slides>6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Times New Roman</vt:lpstr>
      <vt:lpstr>Office Theme</vt:lpstr>
      <vt:lpstr>Document</vt:lpstr>
      <vt:lpstr>Discussion on MC-OOK</vt:lpstr>
      <vt:lpstr>Abstract</vt:lpstr>
      <vt:lpstr>Status of the MC-OOK discussion</vt:lpstr>
      <vt:lpstr>A technical discussion of MC-OOK</vt:lpstr>
      <vt:lpstr>What is the “problem” with making MC-OOK a requirement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11-23/0104r0 Discussion on MC-OOK</dc:title>
  <dc:creator>Joseph Levy</dc:creator>
  <cp:lastModifiedBy>Joseph Levy</cp:lastModifiedBy>
  <cp:revision>1</cp:revision>
  <cp:lastPrinted>1601-01-01T00:00:00Z</cp:lastPrinted>
  <dcterms:created xsi:type="dcterms:W3CDTF">2023-01-13T22:19:55Z</dcterms:created>
  <dcterms:modified xsi:type="dcterms:W3CDTF">2023-01-16T19:19:54Z</dcterms:modified>
</cp:coreProperties>
</file>