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868" r:id="rId3"/>
    <p:sldId id="2552" r:id="rId4"/>
    <p:sldId id="2555" r:id="rId5"/>
    <p:sldId id="2561" r:id="rId6"/>
    <p:sldId id="2553" r:id="rId7"/>
    <p:sldId id="2557" r:id="rId8"/>
    <p:sldId id="2559"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61"/>
            <p14:sldId id="2553"/>
            <p14:sldId id="2557"/>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D038F-16BB-4CF3-B378-AE4679DDA9AA}" v="2" dt="2023-01-17T16:31:24.46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82" d="100"/>
          <a:sy n="82" d="100"/>
        </p:scale>
        <p:origin x="10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Jan. 2023</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spid="_x0000_s1026" name="Document" r:id="rId4" imgW="10769812" imgH="2548489" progId="Word.Document.8">
                  <p:embed/>
                </p:oleObj>
              </mc:Choice>
              <mc:Fallback>
                <p:oleObj name="Document" r:id="rId4" imgW="10769812" imgH="2548489" progId="Word.Document.8">
                  <p:embed/>
                  <p:pic>
                    <p:nvPicPr>
                      <p:cNvPr id="3075" name="Object 3"/>
                      <p:cNvPicPr>
                        <a:picLocks noChangeAspect="1" noChangeArrowheads="1"/>
                      </p:cNvPicPr>
                      <p:nvPr/>
                    </p:nvPicPr>
                    <p:blipFill>
                      <a:blip r:embed="rId5"/>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Licensed Narrow Band (NB) Operation in channels bandwidth between 5 – 100KHz in the VHF/UHF bands such as 160MHz, 450MHz, 700MHz and 900MHz, taking advantage of the superior channel propagation properties. Targeted usages mission critical operation.</a:t>
            </a:r>
          </a:p>
          <a:p>
            <a:pPr lvl="1">
              <a:buFont typeface="Arial" panose="020B0604020202020204" pitchFamily="34" charset="0"/>
              <a:buChar char="•"/>
            </a:pPr>
            <a:endParaRPr lang="en-US" dirty="0"/>
          </a:p>
          <a:p>
            <a:pPr>
              <a:buFont typeface="Arial" panose="020B0604020202020204" pitchFamily="34" charset="0"/>
              <a:buChar char="•"/>
            </a:pPr>
            <a:r>
              <a:rPr lang="en-US" dirty="0"/>
              <a:t>Status and main discussion topics:</a:t>
            </a:r>
          </a:p>
          <a:p>
            <a:pPr lvl="1">
              <a:buFont typeface="Arial" panose="020B0604020202020204" pitchFamily="34" charset="0"/>
              <a:buChar char="•"/>
            </a:pPr>
            <a:r>
              <a:rPr lang="en-US" sz="2400" dirty="0"/>
              <a:t>Draft amendment 0.2 in development and review by members.</a:t>
            </a:r>
          </a:p>
          <a:p>
            <a:pPr lvl="1">
              <a:buFont typeface="Arial" panose="020B0604020202020204" pitchFamily="34" charset="0"/>
              <a:buChar char="•"/>
            </a:pPr>
            <a:endParaRPr lang="en-US" sz="2400"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914401" y="685801"/>
            <a:ext cx="10361084" cy="684213"/>
          </a:xfrm>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370014"/>
            <a:ext cx="11521280" cy="4724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Builds on 802.15.4z increasing footprint usefulness of the technology to additional usages beyond range measurement. Area of enhancements relates to ranging resiliency, sensing, data rates, support for additional spectrum, improved detection and many more.</a:t>
            </a:r>
          </a:p>
          <a:p>
            <a:pPr lvl="1">
              <a:buFont typeface="Arial" panose="020B0604020202020204" pitchFamily="34" charset="0"/>
              <a:buChar char="•"/>
            </a:pPr>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dirty="0"/>
              <a:t>In Technical Specification Document (TSD) development phase.</a:t>
            </a:r>
          </a:p>
          <a:p>
            <a:pPr lvl="1">
              <a:buFont typeface="Arial" panose="020B0604020202020204" pitchFamily="34" charset="0"/>
              <a:buChar char="•"/>
            </a:pPr>
            <a:r>
              <a:rPr lang="en-US" sz="2400" dirty="0"/>
              <a:t>Group is taking steps forward towards draft amendment text stage.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sz="2400" dirty="0"/>
              <a:t>Narrow Band Assisted UWB - transmission of 2MHz signal in the UNII3/5 bands to improve channel budget of the main UWB signal by providing synchronization base. Discussed channel hopping mechanism, message formats in the NB channel.</a:t>
            </a:r>
          </a:p>
          <a:p>
            <a:pPr lvl="1">
              <a:buFont typeface="Arial" panose="020B0604020202020204" pitchFamily="34" charset="0"/>
              <a:buChar char="•"/>
            </a:pPr>
            <a:r>
              <a:rPr lang="en-US" sz="2400" dirty="0"/>
              <a:t>Discovery mechanism using NB operation.</a:t>
            </a:r>
          </a:p>
          <a:p>
            <a:pPr lvl="1">
              <a:buFont typeface="Arial" panose="020B0604020202020204" pitchFamily="34" charset="0"/>
              <a:buChar char="•"/>
            </a:pPr>
            <a:r>
              <a:rPr lang="en-US" sz="2400" dirty="0"/>
              <a:t>UWB Sensing – freq. stitching; increasing the affective channel BW by using partially overlapping channels. </a:t>
            </a:r>
          </a:p>
          <a:p>
            <a:pPr lvl="1">
              <a:buFont typeface="Arial" panose="020B0604020202020204" pitchFamily="34" charset="0"/>
              <a:buChar char="•"/>
            </a:pPr>
            <a:r>
              <a:rPr lang="en-US" sz="2400" dirty="0"/>
              <a:t>Considering impact of China MIIT’s proposed regulations</a:t>
            </a:r>
          </a:p>
          <a:p>
            <a:pPr lvl="1">
              <a:buFont typeface="Arial" panose="020B0604020202020204" pitchFamily="34" charset="0"/>
              <a:buChar char="•"/>
            </a:pPr>
            <a:r>
              <a:rPr lang="en-US" sz="2400" dirty="0"/>
              <a:t>One to many ranging mechanism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0D2A-7906-447C-A4DA-4B7457BBAD52}"/>
              </a:ext>
            </a:extLst>
          </p:cNvPr>
          <p:cNvSpPr>
            <a:spLocks noGrp="1"/>
          </p:cNvSpPr>
          <p:nvPr>
            <p:ph type="title"/>
          </p:nvPr>
        </p:nvSpPr>
        <p:spPr/>
        <p:txBody>
          <a:bodyPr/>
          <a:lstStyle/>
          <a:p>
            <a:r>
              <a:rPr lang="en-US" dirty="0"/>
              <a:t>Privacy SG</a:t>
            </a:r>
          </a:p>
        </p:txBody>
      </p:sp>
      <p:sp>
        <p:nvSpPr>
          <p:cNvPr id="3" name="Content Placeholder 2">
            <a:extLst>
              <a:ext uri="{FF2B5EF4-FFF2-40B4-BE49-F238E27FC236}">
                <a16:creationId xmlns:a16="http://schemas.microsoft.com/office/drawing/2014/main" id="{B95AECD6-8620-4647-86D1-3CB1976093F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What is it:</a:t>
            </a:r>
          </a:p>
          <a:p>
            <a:pPr lvl="1" algn="l">
              <a:buFont typeface="Arial" panose="020B0604020202020204" pitchFamily="34" charset="0"/>
              <a:buChar char="•"/>
            </a:pPr>
            <a:r>
              <a:rPr lang="en-US" sz="2400" dirty="0"/>
              <a:t>New project development for increased privacy for 802.15.4-2020, baseline for 802.15.4z (UWB and Ranging) .</a:t>
            </a:r>
          </a:p>
          <a:p>
            <a:pPr lvl="1">
              <a:buFont typeface="Arial" panose="020B0604020202020204" pitchFamily="34" charset="0"/>
              <a:buChar char="•"/>
            </a:pPr>
            <a:r>
              <a:rPr lang="en-US" sz="2400" dirty="0"/>
              <a:t>Improved security and privacy to protect from user tracking and profiling attack.</a:t>
            </a:r>
          </a:p>
          <a:p>
            <a:pPr lvl="1">
              <a:buFont typeface="Arial" panose="020B0604020202020204" pitchFamily="34" charset="0"/>
              <a:buChar char="•"/>
            </a:pPr>
            <a:r>
              <a:rPr lang="en-US" sz="2400" dirty="0"/>
              <a:t>Amongst envisioned mechanism MAC address randomization and rolling MAC address.</a:t>
            </a:r>
          </a:p>
          <a:p>
            <a:pPr marL="0" indent="0"/>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b="0" dirty="0"/>
              <a:t>In PAR and CSD development stage.</a:t>
            </a:r>
          </a:p>
        </p:txBody>
      </p:sp>
      <p:sp>
        <p:nvSpPr>
          <p:cNvPr id="4" name="Slide Number Placeholder 3">
            <a:extLst>
              <a:ext uri="{FF2B5EF4-FFF2-40B4-BE49-F238E27FC236}">
                <a16:creationId xmlns:a16="http://schemas.microsoft.com/office/drawing/2014/main" id="{045F13D5-C779-4649-8A26-D220F3B84F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C71C27-1E17-4F06-8263-9EB460939DE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77E124-89CD-4DB0-9724-5353843212C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7704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802.15.13 Multi-Gbit/s Optical Wireless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MAC and PHY project for the 10,000nm – 190nm wavelength for multi gigabit communication, with up to 10Gbps to distance of up to 200m, in </a:t>
            </a:r>
            <a:r>
              <a:rPr lang="en-US" sz="2400" b="0" dirty="0" err="1"/>
              <a:t>LoS</a:t>
            </a:r>
            <a:r>
              <a:rPr lang="en-US" sz="2400" b="0" dirty="0"/>
              <a:t> conditions.</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dirty="0"/>
              <a:t>At final approval stages, document is with </a:t>
            </a:r>
            <a:r>
              <a:rPr lang="en-US" sz="2400" dirty="0" err="1"/>
              <a:t>RevCom</a:t>
            </a:r>
            <a:r>
              <a:rPr lang="en-US" sz="2400" dirty="0"/>
              <a:t> for publishing. </a:t>
            </a: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312976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sz="2400" dirty="0"/>
              <a:t>This revision focuses on international operation.</a:t>
            </a:r>
            <a:endParaRPr lang="en-US" sz="2400" b="0" dirty="0"/>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Reviewed channel model and propagation simulations result for UWB under VBAN/HBAN conditions.</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Jan. 2023</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26113</TotalTime>
  <Words>591</Words>
  <Application>Microsoft Office PowerPoint</Application>
  <PresentationFormat>Widescreen</PresentationFormat>
  <Paragraphs>99</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802.15 Liaison Report – Jan. 2023</vt:lpstr>
      <vt:lpstr>802.15.16t Narrow Band Licensed Operation (NB-Lic)</vt:lpstr>
      <vt:lpstr>802.15.4ab Next Generation UWB</vt:lpstr>
      <vt:lpstr>802.15.4ab Next Generation UWB</vt:lpstr>
      <vt:lpstr>Privacy SG</vt:lpstr>
      <vt:lpstr>802.15.13 Multi-Gbit/s Optical Wireless Communication</vt:lpstr>
      <vt:lpstr>802.15.6ma - Enhanced Dependability Body Area Network (ED-BAN)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301</cp:revision>
  <cp:lastPrinted>1601-01-01T00:00:00Z</cp:lastPrinted>
  <dcterms:created xsi:type="dcterms:W3CDTF">2018-08-06T10:28:59Z</dcterms:created>
  <dcterms:modified xsi:type="dcterms:W3CDTF">2023-01-18T14:35:55Z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