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859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73" d="100"/>
          <a:sy n="73" d="100"/>
        </p:scale>
        <p:origin x="29" y="1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22FB5975-222E-48AE-8BAF-A2FE58B4A671}"/>
    <pc:docChg chg="undo custSel modSld modMainMaster">
      <pc:chgData name="Mike Montemurro" userId="40c20c913ca7511e" providerId="LiveId" clId="{22FB5975-222E-48AE-8BAF-A2FE58B4A671}" dt="2023-01-20T00:42:29.273" v="6" actId="478"/>
      <pc:docMkLst>
        <pc:docMk/>
      </pc:docMkLst>
      <pc:sldChg chg="addSp delSp modSp mod">
        <pc:chgData name="Mike Montemurro" userId="40c20c913ca7511e" providerId="LiveId" clId="{22FB5975-222E-48AE-8BAF-A2FE58B4A671}" dt="2023-01-20T00:42:29.273" v="6" actId="478"/>
        <pc:sldMkLst>
          <pc:docMk/>
          <pc:sldMk cId="3070285947" sldId="859"/>
        </pc:sldMkLst>
        <pc:spChg chg="mod">
          <ac:chgData name="Mike Montemurro" userId="40c20c913ca7511e" providerId="LiveId" clId="{22FB5975-222E-48AE-8BAF-A2FE58B4A671}" dt="2023-01-20T00:42:23.008" v="5"/>
          <ac:spMkLst>
            <pc:docMk/>
            <pc:sldMk cId="3070285947" sldId="859"/>
            <ac:spMk id="2" creationId="{ED124A4A-423D-4E3C-9AD0-6A363399DA6B}"/>
          </ac:spMkLst>
        </pc:spChg>
        <pc:spChg chg="add del mod">
          <ac:chgData name="Mike Montemurro" userId="40c20c913ca7511e" providerId="LiveId" clId="{22FB5975-222E-48AE-8BAF-A2FE58B4A671}" dt="2023-01-20T00:42:29.273" v="6" actId="478"/>
          <ac:spMkLst>
            <pc:docMk/>
            <pc:sldMk cId="3070285947" sldId="859"/>
            <ac:spMk id="6" creationId="{9C4A4651-0F01-8554-5B77-512EAA9D957B}"/>
          </ac:spMkLst>
        </pc:spChg>
      </pc:sldChg>
      <pc:sldMasterChg chg="modSp mod">
        <pc:chgData name="Mike Montemurro" userId="40c20c913ca7511e" providerId="LiveId" clId="{22FB5975-222E-48AE-8BAF-A2FE58B4A671}" dt="2023-01-20T00:40:42.287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22FB5975-222E-48AE-8BAF-A2FE58B4A671}" dt="2023-01-20T00:40:42.287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802.11-23/0100r1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January 2023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Continued comment resolution on comments received on D2.0 </a:t>
            </a:r>
            <a:r>
              <a:rPr lang="en-US" sz="3200"/>
              <a:t>from LB70</a:t>
            </a:r>
          </a:p>
          <a:p>
            <a:pPr marL="0" indent="0">
              <a:lnSpc>
                <a:spcPct val="90000"/>
              </a:lnSpc>
              <a:buNone/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Teleconferences: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/>
              <a:t>Monday Feb 6, 13, 27 – 10am ET, 2hrs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/>
              <a:t>Friday Feb 3, 10, 17, 24, Mar 4, 24 – 10am ET, 2hrs</a:t>
            </a:r>
          </a:p>
          <a:p>
            <a:pPr marL="40005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400050" lvl="1" indent="0">
              <a:lnSpc>
                <a:spcPct val="90000"/>
              </a:lnSpc>
              <a:buNone/>
            </a:pPr>
            <a:endParaRPr lang="en-US" sz="2800" kern="0" dirty="0"/>
          </a:p>
          <a:p>
            <a:pPr>
              <a:lnSpc>
                <a:spcPct val="90000"/>
              </a:lnSpc>
            </a:pPr>
            <a:r>
              <a:rPr lang="en-US" sz="3200" dirty="0"/>
              <a:t>7</a:t>
            </a:r>
            <a:r>
              <a:rPr lang="en-US" sz="3200" kern="0" dirty="0"/>
              <a:t> meeting slots requested for March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and Plans for March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98836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2023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2E63CB-7AA4-47E9-A213-073D8CADF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600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Mar 2023 – D3.0 Recirculation LB (11az + other amendments &lt;11bc, 11bd, 11bb&gt; 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Sep 2023 – D4.0 Recirculation (&lt;other amendments – if Jul&gt;)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Nov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Mar 2024 – D6.0 Recirculation SA Ballot 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Jun 2024 – D7.0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 2024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54C6BD-C858-48E4-ADDB-E13D7A95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124A4A-423D-4E3C-9AD0-6A363399DA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29218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</p:spTree>
    <p:extLst>
      <p:ext uri="{BB962C8B-B14F-4D97-AF65-F5344CB8AC3E}">
        <p14:creationId xmlns:p14="http://schemas.microsoft.com/office/powerpoint/2010/main" val="30702859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5820</TotalTime>
  <Words>238</Words>
  <Application>Microsoft Office PowerPoint</Application>
  <PresentationFormat>Widescreen</PresentationFormat>
  <Paragraphs>46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REVme Closing Report – January 2023</vt:lpstr>
      <vt:lpstr>Work Completed and Plans for March</vt:lpstr>
      <vt:lpstr>TGme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205</cp:revision>
  <cp:lastPrinted>1998-02-10T13:28:06Z</cp:lastPrinted>
  <dcterms:created xsi:type="dcterms:W3CDTF">2007-05-21T21:00:37Z</dcterms:created>
  <dcterms:modified xsi:type="dcterms:W3CDTF">2023-01-20T00:42:33Z</dcterms:modified>
  <cp:category/>
</cp:coreProperties>
</file>