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523" r:id="rId3"/>
    <p:sldId id="288" r:id="rId4"/>
    <p:sldId id="859" r:id="rId5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EC8303-084B-43CE-A4DE-1BBFBE739C3D}" v="6" dt="2023-01-16T16:31:09.4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>
        <p:scale>
          <a:sx n="73" d="100"/>
          <a:sy n="73" d="100"/>
        </p:scale>
        <p:origin x="29" y="1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ABEC8303-084B-43CE-A4DE-1BBFBE739C3D}"/>
    <pc:docChg chg="modSld modMainMaster">
      <pc:chgData name="Mike Montemurro" userId="40c20c913ca7511e" providerId="LiveId" clId="{ABEC8303-084B-43CE-A4DE-1BBFBE739C3D}" dt="2023-01-19T23:12:16.505" v="286" actId="5793"/>
      <pc:docMkLst>
        <pc:docMk/>
      </pc:docMkLst>
      <pc:sldChg chg="modSp mod">
        <pc:chgData name="Mike Montemurro" userId="40c20c913ca7511e" providerId="LiveId" clId="{ABEC8303-084B-43CE-A4DE-1BBFBE739C3D}" dt="2023-01-19T23:11:13.287" v="255" actId="403"/>
        <pc:sldMkLst>
          <pc:docMk/>
          <pc:sldMk cId="0" sldId="288"/>
        </pc:sldMkLst>
        <pc:spChg chg="mod">
          <ac:chgData name="Mike Montemurro" userId="40c20c913ca7511e" providerId="LiveId" clId="{ABEC8303-084B-43CE-A4DE-1BBFBE739C3D}" dt="2023-01-19T23:11:13.287" v="255" actId="403"/>
          <ac:spMkLst>
            <pc:docMk/>
            <pc:sldMk cId="0" sldId="288"/>
            <ac:spMk id="4" creationId="{69CC6D9C-231E-4010-9950-661F4D83FA2C}"/>
          </ac:spMkLst>
        </pc:spChg>
      </pc:sldChg>
      <pc:sldChg chg="modSp mod">
        <pc:chgData name="Mike Montemurro" userId="40c20c913ca7511e" providerId="LiveId" clId="{ABEC8303-084B-43CE-A4DE-1BBFBE739C3D}" dt="2023-01-16T16:31:40.582" v="40" actId="20577"/>
        <pc:sldMkLst>
          <pc:docMk/>
          <pc:sldMk cId="0" sldId="290"/>
        </pc:sldMkLst>
        <pc:spChg chg="mod">
          <ac:chgData name="Mike Montemurro" userId="40c20c913ca7511e" providerId="LiveId" clId="{ABEC8303-084B-43CE-A4DE-1BBFBE739C3D}" dt="2023-01-16T16:29:49.441" v="21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Mike Montemurro" userId="40c20c913ca7511e" providerId="LiveId" clId="{ABEC8303-084B-43CE-A4DE-1BBFBE739C3D}" dt="2023-01-16T16:31:40.582" v="40" actId="20577"/>
          <ac:spMkLst>
            <pc:docMk/>
            <pc:sldMk cId="0" sldId="290"/>
            <ac:spMk id="1031" creationId="{00000000-0000-0000-0000-000000000000}"/>
          </ac:spMkLst>
        </pc:spChg>
        <pc:graphicFrameChg chg="mod">
          <ac:chgData name="Mike Montemurro" userId="40c20c913ca7511e" providerId="LiveId" clId="{ABEC8303-084B-43CE-A4DE-1BBFBE739C3D}" dt="2023-01-16T16:31:09.493" v="30"/>
          <ac:graphicFrameMkLst>
            <pc:docMk/>
            <pc:sldMk cId="0" sldId="290"/>
            <ac:graphicFrameMk id="1026" creationId="{00000000-0000-0000-0000-000000000000}"/>
          </ac:graphicFrameMkLst>
        </pc:graphicFrameChg>
      </pc:sldChg>
      <pc:sldChg chg="modSp mod">
        <pc:chgData name="Mike Montemurro" userId="40c20c913ca7511e" providerId="LiveId" clId="{ABEC8303-084B-43CE-A4DE-1BBFBE739C3D}" dt="2023-01-19T23:12:16.505" v="286" actId="5793"/>
        <pc:sldMkLst>
          <pc:docMk/>
          <pc:sldMk cId="2868633806" sldId="523"/>
        </pc:sldMkLst>
        <pc:spChg chg="mod">
          <ac:chgData name="Mike Montemurro" userId="40c20c913ca7511e" providerId="LiveId" clId="{ABEC8303-084B-43CE-A4DE-1BBFBE739C3D}" dt="2023-01-19T23:11:37.141" v="277" actId="20577"/>
          <ac:spMkLst>
            <pc:docMk/>
            <pc:sldMk cId="2868633806" sldId="523"/>
            <ac:spMk id="5125" creationId="{00000000-0000-0000-0000-000000000000}"/>
          </ac:spMkLst>
        </pc:spChg>
        <pc:spChg chg="mod">
          <ac:chgData name="Mike Montemurro" userId="40c20c913ca7511e" providerId="LiveId" clId="{ABEC8303-084B-43CE-A4DE-1BBFBE739C3D}" dt="2023-01-19T23:12:16.505" v="286" actId="5793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Mike Montemurro" userId="40c20c913ca7511e" providerId="LiveId" clId="{ABEC8303-084B-43CE-A4DE-1BBFBE739C3D}" dt="2023-01-16T16:29:24.737" v="9" actId="20577"/>
        <pc:sldMasterMkLst>
          <pc:docMk/>
          <pc:sldMasterMk cId="0" sldId="2147483648"/>
        </pc:sldMasterMkLst>
        <pc:spChg chg="mod">
          <ac:chgData name="Mike Montemurro" userId="40c20c913ca7511e" providerId="LiveId" clId="{ABEC8303-084B-43CE-A4DE-1BBFBE739C3D}" dt="2023-01-16T16:29:24.737" v="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2023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January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1578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802.11-23/0100r0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Huawei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Closing Report – January 2023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2023-01-19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937220"/>
              </p:ext>
            </p:extLst>
          </p:nvPr>
        </p:nvGraphicFramePr>
        <p:xfrm>
          <a:off x="2078038" y="2406650"/>
          <a:ext cx="9288462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5439" imgH="1184650" progId="Word.Document.8">
                  <p:embed/>
                </p:oleObj>
              </mc:Choice>
              <mc:Fallback>
                <p:oleObj name="Document" r:id="rId3" imgW="8515439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038" y="2406650"/>
                        <a:ext cx="9288462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2023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Continued comment resolution on comments received on D2.0 </a:t>
            </a:r>
            <a:r>
              <a:rPr lang="en-US" sz="3200"/>
              <a:t>from LB70</a:t>
            </a:r>
          </a:p>
          <a:p>
            <a:pPr marL="0" indent="0">
              <a:lnSpc>
                <a:spcPct val="90000"/>
              </a:lnSpc>
              <a:buNone/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Teleconferences: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/>
              <a:t>Monday Feb 6, 13, 27 – 10am ET, 2hrs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/>
              <a:t>Friday Feb 3, 10, 17, 24, Mar 4, 24 – 10am ET, 2hrs</a:t>
            </a:r>
          </a:p>
          <a:p>
            <a:pPr marL="40005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400050" lvl="1" indent="0">
              <a:lnSpc>
                <a:spcPct val="90000"/>
              </a:lnSpc>
              <a:buNone/>
            </a:pPr>
            <a:endParaRPr lang="en-US" sz="2800" kern="0" dirty="0"/>
          </a:p>
          <a:p>
            <a:pPr>
              <a:lnSpc>
                <a:spcPct val="90000"/>
              </a:lnSpc>
            </a:pPr>
            <a:r>
              <a:rPr lang="en-US" sz="3200" dirty="0"/>
              <a:t>7</a:t>
            </a:r>
            <a:r>
              <a:rPr lang="en-US" sz="3200" kern="0" dirty="0"/>
              <a:t> meeting slots requested for March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 and Plans for March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98836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2023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Teleconferences: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/>
              <a:t>Monday Feb 6, 13, 27 – 10am ET, 2hrs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/>
              <a:t>Friday Feb 3, 10, 17, 24, Mar 4, 24 – 10am ET, 2hrs</a:t>
            </a:r>
          </a:p>
          <a:p>
            <a:pPr marL="40005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400050" lvl="1" indent="0">
              <a:lnSpc>
                <a:spcPct val="90000"/>
              </a:lnSpc>
              <a:buNone/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dirty="0"/>
              <a:t>7</a:t>
            </a:r>
            <a:r>
              <a:rPr lang="en-US" kern="0" dirty="0"/>
              <a:t> meeting slots requested for March</a:t>
            </a:r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Plans up to </a:t>
            </a:r>
            <a:r>
              <a:rPr lang="en-US" dirty="0"/>
              <a:t>January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2023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2E63CB-7AA4-47E9-A213-073D8CADF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6002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Feb 2021 –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March 2021– Initial meeting, issue comment collection on IEEE Std 802.11-2020 (if published)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March 2021 – Draft 0.00 available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May 2021 – Process CC input, 11ax, 11ay, 11ba integration begins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Nov 2021 – Initial D1.0 WG Letter ballot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Sep 2022 – D2.0 Recirculation LB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F0"/>
                </a:solidFill>
              </a:rPr>
              <a:t>Mar 2023 – D3.0 Recirculation LB (11az + other amendments &lt;11bc, 11bd, 11bb&gt; )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F0"/>
                </a:solidFill>
              </a:rPr>
              <a:t>Sep 2023 – D4.0 Recirculation (&lt;other amendments – if Jul&gt;)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F0"/>
                </a:solidFill>
              </a:rPr>
              <a:t>Nov 2023 – D5.0 Initial SA Ballot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F0"/>
                </a:solidFill>
              </a:rPr>
              <a:t>Mar 2024 – D6.0 Recirculation SA Ballot 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F0"/>
                </a:solidFill>
              </a:rPr>
              <a:t>May 2024 – D7.0 Recirculation SA Ballot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Jun 2024 – D7.0 Recirculation SA Ballot (clean recirculation)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Sep 2024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D54C6BD-C858-48E4-ADDB-E13D7A952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TGme</a:t>
            </a:r>
            <a:r>
              <a:rPr lang="en-CA" dirty="0"/>
              <a:t> Timeline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D124A4A-423D-4E3C-9AD0-6A363399DA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29218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C4A4651-0F01-8554-5B77-512EAA9D9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28594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5819</TotalTime>
  <Words>306</Words>
  <Application>Microsoft Office PowerPoint</Application>
  <PresentationFormat>Widescreen</PresentationFormat>
  <Paragraphs>60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802-11-Submission</vt:lpstr>
      <vt:lpstr>Document</vt:lpstr>
      <vt:lpstr>REVme Closing Report – January 2023</vt:lpstr>
      <vt:lpstr>Work Completed and Plans for March</vt:lpstr>
      <vt:lpstr>Plans up to January</vt:lpstr>
      <vt:lpstr>TGme Timeline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Mike Montemurro</cp:lastModifiedBy>
  <cp:revision>204</cp:revision>
  <cp:lastPrinted>1998-02-10T13:28:06Z</cp:lastPrinted>
  <dcterms:created xsi:type="dcterms:W3CDTF">2007-05-21T21:00:37Z</dcterms:created>
  <dcterms:modified xsi:type="dcterms:W3CDTF">2023-01-19T23:12:17Z</dcterms:modified>
  <cp:category/>
</cp:coreProperties>
</file>