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859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C8303-084B-43CE-A4DE-1BBFBE739C3D}" v="6" dt="2023-01-16T16:31:09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>
        <p:scale>
          <a:sx n="73" d="100"/>
          <a:sy n="73" d="100"/>
        </p:scale>
        <p:origin x="29" y="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BEC8303-084B-43CE-A4DE-1BBFBE739C3D}"/>
    <pc:docChg chg="modSld modMainMaster">
      <pc:chgData name="Mike Montemurro" userId="40c20c913ca7511e" providerId="LiveId" clId="{ABEC8303-084B-43CE-A4DE-1BBFBE739C3D}" dt="2023-01-19T23:12:16.505" v="286" actId="5793"/>
      <pc:docMkLst>
        <pc:docMk/>
      </pc:docMkLst>
      <pc:sldChg chg="modSp mod">
        <pc:chgData name="Mike Montemurro" userId="40c20c913ca7511e" providerId="LiveId" clId="{ABEC8303-084B-43CE-A4DE-1BBFBE739C3D}" dt="2023-01-19T23:11:13.287" v="255" actId="403"/>
        <pc:sldMkLst>
          <pc:docMk/>
          <pc:sldMk cId="0" sldId="288"/>
        </pc:sldMkLst>
        <pc:spChg chg="mod">
          <ac:chgData name="Mike Montemurro" userId="40c20c913ca7511e" providerId="LiveId" clId="{ABEC8303-084B-43CE-A4DE-1BBFBE739C3D}" dt="2023-01-19T23:11:13.287" v="255" actId="403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Mike Montemurro" userId="40c20c913ca7511e" providerId="LiveId" clId="{ABEC8303-084B-43CE-A4DE-1BBFBE739C3D}" dt="2023-01-16T16:31:40.582" v="40" actId="20577"/>
        <pc:sldMkLst>
          <pc:docMk/>
          <pc:sldMk cId="0" sldId="290"/>
        </pc:sldMkLst>
        <pc:spChg chg="mod">
          <ac:chgData name="Mike Montemurro" userId="40c20c913ca7511e" providerId="LiveId" clId="{ABEC8303-084B-43CE-A4DE-1BBFBE739C3D}" dt="2023-01-16T16:29:49.441" v="2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ABEC8303-084B-43CE-A4DE-1BBFBE739C3D}" dt="2023-01-16T16:31:40.582" v="4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Mike Montemurro" userId="40c20c913ca7511e" providerId="LiveId" clId="{ABEC8303-084B-43CE-A4DE-1BBFBE739C3D}" dt="2023-01-16T16:31:09.493" v="3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Mike Montemurro" userId="40c20c913ca7511e" providerId="LiveId" clId="{ABEC8303-084B-43CE-A4DE-1BBFBE739C3D}" dt="2023-01-19T23:12:16.505" v="286" actId="5793"/>
        <pc:sldMkLst>
          <pc:docMk/>
          <pc:sldMk cId="2868633806" sldId="523"/>
        </pc:sldMkLst>
        <pc:spChg chg="mod">
          <ac:chgData name="Mike Montemurro" userId="40c20c913ca7511e" providerId="LiveId" clId="{ABEC8303-084B-43CE-A4DE-1BBFBE739C3D}" dt="2023-01-19T23:11:37.141" v="277" actId="20577"/>
          <ac:spMkLst>
            <pc:docMk/>
            <pc:sldMk cId="2868633806" sldId="523"/>
            <ac:spMk id="5125" creationId="{00000000-0000-0000-0000-000000000000}"/>
          </ac:spMkLst>
        </pc:spChg>
        <pc:spChg chg="mod">
          <ac:chgData name="Mike Montemurro" userId="40c20c913ca7511e" providerId="LiveId" clId="{ABEC8303-084B-43CE-A4DE-1BBFBE739C3D}" dt="2023-01-19T23:12:16.505" v="286" actId="579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Mike Montemurro" userId="40c20c913ca7511e" providerId="LiveId" clId="{ABEC8303-084B-43CE-A4DE-1BBFBE739C3D}" dt="2023-01-16T16:29:24.737" v="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BEC8303-084B-43CE-A4DE-1BBFBE739C3D}" dt="2023-01-16T16:29:24.737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802.11-23/0100r0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January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Continued comment resolution on comments received on D2.0 </a:t>
            </a:r>
            <a:r>
              <a:rPr lang="en-US" sz="3200"/>
              <a:t>from LB70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Teleconferences: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Monday Feb 6, 13, 27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Friday Feb 3, 10, 17, 24, Mar 4, 24 – 10am ET, 2hrs</a:t>
            </a:r>
          </a:p>
          <a:p>
            <a:pPr marL="40005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400050" lvl="1" indent="0">
              <a:lnSpc>
                <a:spcPct val="90000"/>
              </a:lnSpc>
              <a:buNone/>
            </a:pPr>
            <a:endParaRPr lang="en-US" sz="2800" kern="0" dirty="0"/>
          </a:p>
          <a:p>
            <a:pPr>
              <a:lnSpc>
                <a:spcPct val="90000"/>
              </a:lnSpc>
            </a:pPr>
            <a:r>
              <a:rPr lang="en-US" sz="3200" dirty="0"/>
              <a:t>7</a:t>
            </a:r>
            <a:r>
              <a:rPr lang="en-US" sz="3200" kern="0" dirty="0"/>
              <a:t> meeting slots requested for March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and 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Monday Feb 6, 13, 27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Friday Feb 3, 10, 17, 24, Mar 4, 24 – 10am ET, 2hrs</a:t>
            </a:r>
          </a:p>
          <a:p>
            <a:pPr marL="40005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40005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dirty="0"/>
              <a:t>7</a:t>
            </a:r>
            <a:r>
              <a:rPr lang="en-US" kern="0" dirty="0"/>
              <a:t> meeting slots requested for March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Plans up to </a:t>
            </a:r>
            <a:r>
              <a:rPr lang="en-US" dirty="0"/>
              <a:t>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E63CB-7AA4-47E9-A213-073D8CAD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54C6BD-C858-48E4-ADDB-E13D7A95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24A4A-423D-4E3C-9AD0-6A363399D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4A4651-0F01-8554-5B77-512EAA9D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85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5819</TotalTime>
  <Words>306</Words>
  <Application>Microsoft Office PowerPoint</Application>
  <PresentationFormat>Widescreen</PresentationFormat>
  <Paragraphs>60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January 2023</vt:lpstr>
      <vt:lpstr>Work Completed and Plans for March</vt:lpstr>
      <vt:lpstr>Plans up to January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204</cp:revision>
  <cp:lastPrinted>1998-02-10T13:28:06Z</cp:lastPrinted>
  <dcterms:created xsi:type="dcterms:W3CDTF">2007-05-21T21:00:37Z</dcterms:created>
  <dcterms:modified xsi:type="dcterms:W3CDTF">2023-01-19T23:12:17Z</dcterms:modified>
  <cp:category/>
</cp:coreProperties>
</file>