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524" r:id="rId3"/>
    <p:sldId id="523" r:id="rId4"/>
    <p:sldId id="525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A4530-3A61-4056-902A-B2E0FF519CF8}" v="2" dt="2023-01-16T14:42:48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8F8A4530-3A61-4056-902A-B2E0FF519CF8}"/>
    <pc:docChg chg="undo custSel addSld modSld sldOrd modMainMaster">
      <pc:chgData name="Xiaofei Wang" userId="6e1836d3-2ed9-4ae5-8700-9029b71c19c7" providerId="ADAL" clId="{8F8A4530-3A61-4056-902A-B2E0FF519CF8}" dt="2023-01-19T20:28:59.672" v="813" actId="20577"/>
      <pc:docMkLst>
        <pc:docMk/>
      </pc:docMkLst>
      <pc:sldChg chg="modSp mod">
        <pc:chgData name="Xiaofei Wang" userId="6e1836d3-2ed9-4ae5-8700-9029b71c19c7" providerId="ADAL" clId="{8F8A4530-3A61-4056-902A-B2E0FF519CF8}" dt="2023-01-19T20:28:59.672" v="813" actId="20577"/>
        <pc:sldMkLst>
          <pc:docMk/>
          <pc:sldMk cId="0" sldId="288"/>
        </pc:sldMkLst>
        <pc:spChg chg="mod">
          <ac:chgData name="Xiaofei Wang" userId="6e1836d3-2ed9-4ae5-8700-9029b71c19c7" providerId="ADAL" clId="{8F8A4530-3A61-4056-902A-B2E0FF519CF8}" dt="2023-01-16T14:42:24.192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8F8A4530-3A61-4056-902A-B2E0FF519CF8}" dt="2023-01-19T20:28:59.672" v="81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8F8A4530-3A61-4056-902A-B2E0FF519CF8}" dt="2023-01-19T19:11:06.159" v="103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8F8A4530-3A61-4056-902A-B2E0FF519CF8}" dt="2023-01-16T14:42:58.558" v="11" actId="20577"/>
        <pc:sldMkLst>
          <pc:docMk/>
          <pc:sldMk cId="0" sldId="290"/>
        </pc:sldMkLst>
        <pc:spChg chg="mod">
          <ac:chgData name="Xiaofei Wang" userId="6e1836d3-2ed9-4ae5-8700-9029b71c19c7" providerId="ADAL" clId="{8F8A4530-3A61-4056-902A-B2E0FF519CF8}" dt="2023-01-16T14:42:24.192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8F8A4530-3A61-4056-902A-B2E0FF519CF8}" dt="2023-01-16T14:42:24.192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8F8A4530-3A61-4056-902A-B2E0FF519CF8}" dt="2023-01-16T14:42:58.558" v="11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Xiaofei Wang" userId="6e1836d3-2ed9-4ae5-8700-9029b71c19c7" providerId="ADAL" clId="{8F8A4530-3A61-4056-902A-B2E0FF519CF8}" dt="2023-01-19T20:27:30.320" v="752" actId="20577"/>
        <pc:sldMkLst>
          <pc:docMk/>
          <pc:sldMk cId="2868633806" sldId="523"/>
        </pc:sldMkLst>
        <pc:spChg chg="mod">
          <ac:chgData name="Xiaofei Wang" userId="6e1836d3-2ed9-4ae5-8700-9029b71c19c7" providerId="ADAL" clId="{8F8A4530-3A61-4056-902A-B2E0FF519CF8}" dt="2023-01-16T14:42:24.192" v="0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Xiaofei Wang" userId="6e1836d3-2ed9-4ae5-8700-9029b71c19c7" providerId="ADAL" clId="{8F8A4530-3A61-4056-902A-B2E0FF519CF8}" dt="2023-01-19T20:27:30.320" v="75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add mod ord">
        <pc:chgData name="Xiaofei Wang" userId="6e1836d3-2ed9-4ae5-8700-9029b71c19c7" providerId="ADAL" clId="{8F8A4530-3A61-4056-902A-B2E0FF519CF8}" dt="2023-01-19T20:25:53.236" v="651"/>
        <pc:sldMkLst>
          <pc:docMk/>
          <pc:sldMk cId="1216778654" sldId="524"/>
        </pc:sldMkLst>
        <pc:spChg chg="mod">
          <ac:chgData name="Xiaofei Wang" userId="6e1836d3-2ed9-4ae5-8700-9029b71c19c7" providerId="ADAL" clId="{8F8A4530-3A61-4056-902A-B2E0FF519CF8}" dt="2023-01-19T20:25:46.343" v="649" actId="5793"/>
          <ac:spMkLst>
            <pc:docMk/>
            <pc:sldMk cId="1216778654" sldId="524"/>
            <ac:spMk id="5126" creationId="{00000000-0000-0000-0000-000000000000}"/>
          </ac:spMkLst>
        </pc:spChg>
      </pc:sldChg>
      <pc:sldChg chg="modSp add mod">
        <pc:chgData name="Xiaofei Wang" userId="6e1836d3-2ed9-4ae5-8700-9029b71c19c7" providerId="ADAL" clId="{8F8A4530-3A61-4056-902A-B2E0FF519CF8}" dt="2023-01-19T20:27:49.340" v="754"/>
        <pc:sldMkLst>
          <pc:docMk/>
          <pc:sldMk cId="381248858" sldId="525"/>
        </pc:sldMkLst>
        <pc:spChg chg="mod">
          <ac:chgData name="Xiaofei Wang" userId="6e1836d3-2ed9-4ae5-8700-9029b71c19c7" providerId="ADAL" clId="{8F8A4530-3A61-4056-902A-B2E0FF519CF8}" dt="2023-01-19T20:27:49.340" v="754"/>
          <ac:spMkLst>
            <pc:docMk/>
            <pc:sldMk cId="381248858" sldId="525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8F8A4530-3A61-4056-902A-B2E0FF519CF8}" dt="2023-01-16T14:42:48.509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8F8A4530-3A61-4056-902A-B2E0FF519CF8}" dt="2023-01-16T14:42:24.192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8F8A4530-3A61-4056-902A-B2E0FF519CF8}" dt="2023-01-16T14:42:48.509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8F8A4530-3A61-4056-902A-B2E0FF519CF8}" dt="2023-01-16T14:42:24.192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8F8A4530-3A61-4056-902A-B2E0FF519CF8}" dt="2023-01-16T14:42:24.192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74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802.11-23/0093r0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January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4 Sessions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EVE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AM1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7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use case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4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2 feedback on EU BEREC report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Completed feedback for EU BEREC Report on AI in Telecom as input for 802.18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11-23/124r1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TIG approved updated 4 sections for technical report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11-22/987r3 the AIML TIG Technical Report containing the first use case on CSI compression has been approved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11-22/1934r5 Use case 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11-22/2119r6 Use 2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11-23/0050r3 Use 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kern="0" dirty="0"/>
              <a:t>Discussion on next steps for the </a:t>
            </a:r>
            <a:r>
              <a:rPr lang="en-US" dirty="0"/>
              <a:t>AIML TIG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Option 1: terminate in March 2023</a:t>
            </a:r>
          </a:p>
          <a:p>
            <a:pPr lvl="1">
              <a:lnSpc>
                <a:spcPct val="90000"/>
              </a:lnSpc>
            </a:pPr>
            <a:r>
              <a:rPr lang="en-US" kern="0" dirty="0"/>
              <a:t>Option 2: look to insert AIML features in other SG/TG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Option 3: extend the TIG for 2 or 3 meeting cycles</a:t>
            </a:r>
            <a:endParaRPr lang="en-US" kern="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8124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2 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February 13, 2023 at 10 am -- 11:30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February 27, 2023 at 10 am – 11:30 am ET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cases and technical report presentations</a:t>
            </a:r>
          </a:p>
          <a:p>
            <a:pPr lvl="1">
              <a:lnSpc>
                <a:spcPct val="90000"/>
              </a:lnSpc>
            </a:pPr>
            <a:r>
              <a:rPr lang="en-US"/>
              <a:t>Conclusions and recommendations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Decision on next steps for the </a:t>
            </a:r>
            <a:r>
              <a:rPr lang="en-US" dirty="0"/>
              <a:t>AIML TIG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5991</TotalTime>
  <Words>294</Words>
  <Application>Microsoft Office PowerPoint</Application>
  <PresentationFormat>Widescreen</PresentationFormat>
  <Paragraphs>83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Document</vt:lpstr>
      <vt:lpstr>January 2023 AIML TIG Closing Report</vt:lpstr>
      <vt:lpstr>Work Completed</vt:lpstr>
      <vt:lpstr>Work Completed</vt:lpstr>
      <vt:lpstr>Work Completed</vt:lpstr>
      <vt:lpstr>Plans for March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204</cp:revision>
  <cp:lastPrinted>1998-02-10T13:28:06Z</cp:lastPrinted>
  <dcterms:created xsi:type="dcterms:W3CDTF">2007-05-21T21:00:37Z</dcterms:created>
  <dcterms:modified xsi:type="dcterms:W3CDTF">2023-01-19T20:29:01Z</dcterms:modified>
  <cp:category/>
</cp:coreProperties>
</file>