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548" r:id="rId6"/>
    <p:sldId id="550" r:id="rId7"/>
    <p:sldId id="561" r:id="rId8"/>
    <p:sldId id="559" r:id="rId9"/>
    <p:sldId id="554" r:id="rId10"/>
    <p:sldId id="562" r:id="rId11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6E7420-EEED-4E17-97BA-628DCAF6C242}" v="256" dt="2023-01-13T03:31:41.5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190" autoAdjust="0"/>
  </p:normalViewPr>
  <p:slideViewPr>
    <p:cSldViewPr>
      <p:cViewPr varScale="1">
        <p:scale>
          <a:sx n="115" d="100"/>
          <a:sy n="115" d="100"/>
        </p:scale>
        <p:origin x="2544" y="20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1195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00C9895E-1A4F-4142-9EDB-EB546B2E7B5E}"/>
    <pc:docChg chg="custSel addSld delSld modSld">
      <pc:chgData name="Steve Shellhammer" userId="0e71f22d-ee3e-49c0-82ff-dbc290af8082" providerId="ADAL" clId="{00C9895E-1A4F-4142-9EDB-EB546B2E7B5E}" dt="2021-11-03T15:41:56.784" v="2339" actId="14100"/>
      <pc:docMkLst>
        <pc:docMk/>
      </pc:docMkLst>
      <pc:sldChg chg="modSp mod">
        <pc:chgData name="Steve Shellhammer" userId="0e71f22d-ee3e-49c0-82ff-dbc290af8082" providerId="ADAL" clId="{00C9895E-1A4F-4142-9EDB-EB546B2E7B5E}" dt="2021-10-25T21:50:13.195" v="1305" actId="14734"/>
        <pc:sldMkLst>
          <pc:docMk/>
          <pc:sldMk cId="0" sldId="256"/>
        </pc:sldMkLst>
        <pc:spChg chg="mod">
          <ac:chgData name="Steve Shellhammer" userId="0e71f22d-ee3e-49c0-82ff-dbc290af8082" providerId="ADAL" clId="{00C9895E-1A4F-4142-9EDB-EB546B2E7B5E}" dt="2021-10-25T18:56:57.835" v="2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0C9895E-1A4F-4142-9EDB-EB546B2E7B5E}" dt="2021-10-25T18:57:01.388" v="29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00C9895E-1A4F-4142-9EDB-EB546B2E7B5E}" dt="2021-10-25T21:50:13.195" v="1305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00C9895E-1A4F-4142-9EDB-EB546B2E7B5E}" dt="2021-10-25T23:36:57.734" v="1829" actId="47"/>
        <pc:sldMkLst>
          <pc:docMk/>
          <pc:sldMk cId="3498791066" sldId="545"/>
        </pc:sldMkLst>
      </pc:sldChg>
      <pc:sldChg chg="modSp new mod">
        <pc:chgData name="Steve Shellhammer" userId="0e71f22d-ee3e-49c0-82ff-dbc290af8082" providerId="ADAL" clId="{00C9895E-1A4F-4142-9EDB-EB546B2E7B5E}" dt="2021-11-03T15:41:56.784" v="2339" actId="14100"/>
        <pc:sldMkLst>
          <pc:docMk/>
          <pc:sldMk cId="2930705681" sldId="548"/>
        </pc:sldMkLst>
        <pc:spChg chg="mod">
          <ac:chgData name="Steve Shellhammer" userId="0e71f22d-ee3e-49c0-82ff-dbc290af8082" providerId="ADAL" clId="{00C9895E-1A4F-4142-9EDB-EB546B2E7B5E}" dt="2021-10-25T18:58:29.618" v="170" actId="313"/>
          <ac:spMkLst>
            <pc:docMk/>
            <pc:sldMk cId="2930705681" sldId="548"/>
            <ac:spMk id="2" creationId="{D6842561-D714-4C94-934C-EB9546F14E9E}"/>
          </ac:spMkLst>
        </pc:spChg>
        <pc:spChg chg="mod">
          <ac:chgData name="Steve Shellhammer" userId="0e71f22d-ee3e-49c0-82ff-dbc290af8082" providerId="ADAL" clId="{00C9895E-1A4F-4142-9EDB-EB546B2E7B5E}" dt="2021-11-03T15:41:56.784" v="2339" actId="14100"/>
          <ac:spMkLst>
            <pc:docMk/>
            <pc:sldMk cId="2930705681" sldId="548"/>
            <ac:spMk id="3" creationId="{82D63D66-E0E9-422D-8EFD-99CAC0548C61}"/>
          </ac:spMkLst>
        </pc:spChg>
      </pc:sldChg>
      <pc:sldChg chg="modSp new mod">
        <pc:chgData name="Steve Shellhammer" userId="0e71f22d-ee3e-49c0-82ff-dbc290af8082" providerId="ADAL" clId="{00C9895E-1A4F-4142-9EDB-EB546B2E7B5E}" dt="2021-10-25T19:03:49.085" v="314" actId="313"/>
        <pc:sldMkLst>
          <pc:docMk/>
          <pc:sldMk cId="1684751992" sldId="549"/>
        </pc:sldMkLst>
        <pc:spChg chg="mod">
          <ac:chgData name="Steve Shellhammer" userId="0e71f22d-ee3e-49c0-82ff-dbc290af8082" providerId="ADAL" clId="{00C9895E-1A4F-4142-9EDB-EB546B2E7B5E}" dt="2021-10-25T18:58:49.180" v="193" actId="20577"/>
          <ac:spMkLst>
            <pc:docMk/>
            <pc:sldMk cId="1684751992" sldId="549"/>
            <ac:spMk id="2" creationId="{D4D734A5-A41C-4A23-AA5D-D06F2050EA60}"/>
          </ac:spMkLst>
        </pc:spChg>
        <pc:spChg chg="mod">
          <ac:chgData name="Steve Shellhammer" userId="0e71f22d-ee3e-49c0-82ff-dbc290af8082" providerId="ADAL" clId="{00C9895E-1A4F-4142-9EDB-EB546B2E7B5E}" dt="2021-10-25T19:03:49.085" v="314" actId="313"/>
          <ac:spMkLst>
            <pc:docMk/>
            <pc:sldMk cId="1684751992" sldId="549"/>
            <ac:spMk id="3" creationId="{A2621A20-BBC8-4FF7-B64A-9A63E1A263A1}"/>
          </ac:spMkLst>
        </pc:spChg>
      </pc:sldChg>
      <pc:sldChg chg="addSp modSp new mod">
        <pc:chgData name="Steve Shellhammer" userId="0e71f22d-ee3e-49c0-82ff-dbc290af8082" providerId="ADAL" clId="{00C9895E-1A4F-4142-9EDB-EB546B2E7B5E}" dt="2021-10-25T20:48:55.859" v="1091" actId="14100"/>
        <pc:sldMkLst>
          <pc:docMk/>
          <pc:sldMk cId="3371991456" sldId="550"/>
        </pc:sldMkLst>
        <pc:spChg chg="mod">
          <ac:chgData name="Steve Shellhammer" userId="0e71f22d-ee3e-49c0-82ff-dbc290af8082" providerId="ADAL" clId="{00C9895E-1A4F-4142-9EDB-EB546B2E7B5E}" dt="2021-10-25T20:46:47.694" v="926" actId="14100"/>
          <ac:spMkLst>
            <pc:docMk/>
            <pc:sldMk cId="3371991456" sldId="550"/>
            <ac:spMk id="2" creationId="{5945155D-4148-4CA0-8F09-6493DEF9852C}"/>
          </ac:spMkLst>
        </pc:spChg>
        <pc:spChg chg="mod">
          <ac:chgData name="Steve Shellhammer" userId="0e71f22d-ee3e-49c0-82ff-dbc290af8082" providerId="ADAL" clId="{00C9895E-1A4F-4142-9EDB-EB546B2E7B5E}" dt="2021-10-25T20:47:26.345" v="935" actId="1076"/>
          <ac:spMkLst>
            <pc:docMk/>
            <pc:sldMk cId="3371991456" sldId="550"/>
            <ac:spMk id="3" creationId="{126EDEB5-FEED-4625-AB24-960870EFEF5F}"/>
          </ac:spMkLst>
        </pc:spChg>
        <pc:spChg chg="add mod">
          <ac:chgData name="Steve Shellhammer" userId="0e71f22d-ee3e-49c0-82ff-dbc290af8082" providerId="ADAL" clId="{00C9895E-1A4F-4142-9EDB-EB546B2E7B5E}" dt="2021-10-25T20:48:55.859" v="1091" actId="14100"/>
          <ac:spMkLst>
            <pc:docMk/>
            <pc:sldMk cId="3371991456" sldId="550"/>
            <ac:spMk id="9" creationId="{D8AEDE15-304A-48F9-B0E1-834A681148D7}"/>
          </ac:spMkLst>
        </pc:spChg>
        <pc:picChg chg="add mod">
          <ac:chgData name="Steve Shellhammer" userId="0e71f22d-ee3e-49c0-82ff-dbc290af8082" providerId="ADAL" clId="{00C9895E-1A4F-4142-9EDB-EB546B2E7B5E}" dt="2021-10-25T20:48:49.064" v="1089" actId="1076"/>
          <ac:picMkLst>
            <pc:docMk/>
            <pc:sldMk cId="3371991456" sldId="550"/>
            <ac:picMk id="8" creationId="{C7C0B986-1CE0-489B-9B0E-77F4D57603D3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0:53:58.938" v="1302" actId="1076"/>
        <pc:sldMkLst>
          <pc:docMk/>
          <pc:sldMk cId="1883888431" sldId="551"/>
        </pc:sldMkLst>
        <pc:spChg chg="mod">
          <ac:chgData name="Steve Shellhammer" userId="0e71f22d-ee3e-49c0-82ff-dbc290af8082" providerId="ADAL" clId="{00C9895E-1A4F-4142-9EDB-EB546B2E7B5E}" dt="2021-10-25T20:49:42.955" v="1115" actId="1076"/>
          <ac:spMkLst>
            <pc:docMk/>
            <pc:sldMk cId="1883888431" sldId="551"/>
            <ac:spMk id="2" creationId="{53ECD331-1363-423C-A78E-1064EDF1D78D}"/>
          </ac:spMkLst>
        </pc:spChg>
        <pc:spChg chg="mod">
          <ac:chgData name="Steve Shellhammer" userId="0e71f22d-ee3e-49c0-82ff-dbc290af8082" providerId="ADAL" clId="{00C9895E-1A4F-4142-9EDB-EB546B2E7B5E}" dt="2021-10-25T20:53:13.689" v="1300" actId="14100"/>
          <ac:spMkLst>
            <pc:docMk/>
            <pc:sldMk cId="1883888431" sldId="551"/>
            <ac:spMk id="3" creationId="{92546C50-A27B-47EF-8E7E-BA4873773A24}"/>
          </ac:spMkLst>
        </pc:spChg>
        <pc:picChg chg="add mod">
          <ac:chgData name="Steve Shellhammer" userId="0e71f22d-ee3e-49c0-82ff-dbc290af8082" providerId="ADAL" clId="{00C9895E-1A4F-4142-9EDB-EB546B2E7B5E}" dt="2021-10-25T20:53:58.938" v="1302" actId="1076"/>
          <ac:picMkLst>
            <pc:docMk/>
            <pc:sldMk cId="1883888431" sldId="551"/>
            <ac:picMk id="8" creationId="{B0740F2C-BEA1-410A-BE38-838EB19D163A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3:40:29.465" v="2039" actId="403"/>
        <pc:sldMkLst>
          <pc:docMk/>
          <pc:sldMk cId="2033410224" sldId="552"/>
        </pc:sldMkLst>
        <pc:spChg chg="mod">
          <ac:chgData name="Steve Shellhammer" userId="0e71f22d-ee3e-49c0-82ff-dbc290af8082" providerId="ADAL" clId="{00C9895E-1A4F-4142-9EDB-EB546B2E7B5E}" dt="2021-10-25T23:35:26.292" v="1777" actId="1076"/>
          <ac:spMkLst>
            <pc:docMk/>
            <pc:sldMk cId="2033410224" sldId="552"/>
            <ac:spMk id="2" creationId="{CA7BD517-901D-4B05-8D19-6415689838B3}"/>
          </ac:spMkLst>
        </pc:spChg>
        <pc:spChg chg="mod">
          <ac:chgData name="Steve Shellhammer" userId="0e71f22d-ee3e-49c0-82ff-dbc290af8082" providerId="ADAL" clId="{00C9895E-1A4F-4142-9EDB-EB546B2E7B5E}" dt="2021-10-25T23:35:30.800" v="1778" actId="255"/>
          <ac:spMkLst>
            <pc:docMk/>
            <pc:sldMk cId="2033410224" sldId="552"/>
            <ac:spMk id="3" creationId="{5753F8A4-7099-4FBB-A0F1-373FB5B17DC5}"/>
          </ac:spMkLst>
        </pc:spChg>
        <pc:graphicFrameChg chg="add mod modGraphic">
          <ac:chgData name="Steve Shellhammer" userId="0e71f22d-ee3e-49c0-82ff-dbc290af8082" providerId="ADAL" clId="{00C9895E-1A4F-4142-9EDB-EB546B2E7B5E}" dt="2021-10-25T23:40:29.465" v="2039" actId="403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delSp modSp new mod">
        <pc:chgData name="Steve Shellhammer" userId="0e71f22d-ee3e-49c0-82ff-dbc290af8082" providerId="ADAL" clId="{00C9895E-1A4F-4142-9EDB-EB546B2E7B5E}" dt="2021-10-25T23:36:24.612" v="1828" actId="403"/>
        <pc:sldMkLst>
          <pc:docMk/>
          <pc:sldMk cId="1908705316" sldId="553"/>
        </pc:sldMkLst>
        <pc:spChg chg="mod">
          <ac:chgData name="Steve Shellhammer" userId="0e71f22d-ee3e-49c0-82ff-dbc290af8082" providerId="ADAL" clId="{00C9895E-1A4F-4142-9EDB-EB546B2E7B5E}" dt="2021-10-25T23:36:24.612" v="1828" actId="403"/>
          <ac:spMkLst>
            <pc:docMk/>
            <pc:sldMk cId="1908705316" sldId="553"/>
            <ac:spMk id="2" creationId="{0613BB0B-1E92-471B-934C-35547A8671FB}"/>
          </ac:spMkLst>
        </pc:spChg>
        <pc:spChg chg="del">
          <ac:chgData name="Steve Shellhammer" userId="0e71f22d-ee3e-49c0-82ff-dbc290af8082" providerId="ADAL" clId="{00C9895E-1A4F-4142-9EDB-EB546B2E7B5E}" dt="2021-10-25T23:36:11.203" v="1824" actId="478"/>
          <ac:spMkLst>
            <pc:docMk/>
            <pc:sldMk cId="1908705316" sldId="553"/>
            <ac:spMk id="3" creationId="{EB2911F4-8BC7-4120-A993-8E1348FB07E8}"/>
          </ac:spMkLst>
        </pc:spChg>
      </pc:sldChg>
      <pc:sldChg chg="addSp delSp modSp new del mod">
        <pc:chgData name="Steve Shellhammer" userId="0e71f22d-ee3e-49c0-82ff-dbc290af8082" providerId="ADAL" clId="{00C9895E-1A4F-4142-9EDB-EB546B2E7B5E}" dt="2021-10-25T23:35:44.832" v="1780" actId="47"/>
        <pc:sldMkLst>
          <pc:docMk/>
          <pc:sldMk cId="2673124950" sldId="553"/>
        </pc:sldMkLst>
        <pc:spChg chg="del">
          <ac:chgData name="Steve Shellhammer" userId="0e71f22d-ee3e-49c0-82ff-dbc290af8082" providerId="ADAL" clId="{00C9895E-1A4F-4142-9EDB-EB546B2E7B5E}" dt="2021-10-25T23:31:52.983" v="1624" actId="3680"/>
          <ac:spMkLst>
            <pc:docMk/>
            <pc:sldMk cId="2673124950" sldId="553"/>
            <ac:spMk id="3" creationId="{118F2417-98A8-47BB-8DED-B036C7D437EC}"/>
          </ac:spMkLst>
        </pc:spChg>
        <pc:graphicFrameChg chg="add mod ord modGraphic">
          <ac:chgData name="Steve Shellhammer" userId="0e71f22d-ee3e-49c0-82ff-dbc290af8082" providerId="ADAL" clId="{00C9895E-1A4F-4142-9EDB-EB546B2E7B5E}" dt="2021-10-25T23:35:08.627" v="1774" actId="20577"/>
          <ac:graphicFrameMkLst>
            <pc:docMk/>
            <pc:sldMk cId="2673124950" sldId="553"/>
            <ac:graphicFrameMk id="7" creationId="{8F7722A7-84C2-4B1F-92E4-896B7EF7A0FE}"/>
          </ac:graphicFrameMkLst>
        </pc:graphicFrameChg>
      </pc:sldChg>
      <pc:sldChg chg="modSp new mod">
        <pc:chgData name="Steve Shellhammer" userId="0e71f22d-ee3e-49c0-82ff-dbc290af8082" providerId="ADAL" clId="{00C9895E-1A4F-4142-9EDB-EB546B2E7B5E}" dt="2021-10-25T23:39:07.560" v="1932" actId="20577"/>
        <pc:sldMkLst>
          <pc:docMk/>
          <pc:sldMk cId="2916031353" sldId="554"/>
        </pc:sldMkLst>
        <pc:spChg chg="mod">
          <ac:chgData name="Steve Shellhammer" userId="0e71f22d-ee3e-49c0-82ff-dbc290af8082" providerId="ADAL" clId="{00C9895E-1A4F-4142-9EDB-EB546B2E7B5E}" dt="2021-10-25T23:37:25.843" v="1845" actId="20577"/>
          <ac:spMkLst>
            <pc:docMk/>
            <pc:sldMk cId="2916031353" sldId="554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39:07.560" v="1932" actId="20577"/>
          <ac:spMkLst>
            <pc:docMk/>
            <pc:sldMk cId="2916031353" sldId="554"/>
            <ac:spMk id="3" creationId="{2B732B91-4643-4F71-AFE3-E7F862E1C21F}"/>
          </ac:spMkLst>
        </pc:spChg>
      </pc:sldChg>
      <pc:sldChg chg="addSp modSp add mod">
        <pc:chgData name="Steve Shellhammer" userId="0e71f22d-ee3e-49c0-82ff-dbc290af8082" providerId="ADAL" clId="{00C9895E-1A4F-4142-9EDB-EB546B2E7B5E}" dt="2021-10-25T23:40:46.019" v="2041" actId="1076"/>
        <pc:sldMkLst>
          <pc:docMk/>
          <pc:sldMk cId="2555676226" sldId="555"/>
        </pc:sldMkLst>
        <pc:spChg chg="mod">
          <ac:chgData name="Steve Shellhammer" userId="0e71f22d-ee3e-49c0-82ff-dbc290af8082" providerId="ADAL" clId="{00C9895E-1A4F-4142-9EDB-EB546B2E7B5E}" dt="2021-10-25T23:40:20.825" v="2038" actId="14100"/>
          <ac:spMkLst>
            <pc:docMk/>
            <pc:sldMk cId="2555676226" sldId="555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40:18.193" v="2037" actId="1076"/>
          <ac:spMkLst>
            <pc:docMk/>
            <pc:sldMk cId="2555676226" sldId="555"/>
            <ac:spMk id="3" creationId="{2B732B91-4643-4F71-AFE3-E7F862E1C21F}"/>
          </ac:spMkLst>
        </pc:spChg>
        <pc:graphicFrameChg chg="add mod">
          <ac:chgData name="Steve Shellhammer" userId="0e71f22d-ee3e-49c0-82ff-dbc290af8082" providerId="ADAL" clId="{00C9895E-1A4F-4142-9EDB-EB546B2E7B5E}" dt="2021-10-25T23:40:46.019" v="2041" actId="1076"/>
          <ac:graphicFrameMkLst>
            <pc:docMk/>
            <pc:sldMk cId="2555676226" sldId="555"/>
            <ac:graphicFrameMk id="7" creationId="{F87FAF33-1A01-4FDD-B5E8-D6542D0B9EAA}"/>
          </ac:graphicFrameMkLst>
        </pc:graphicFrame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AAEDEB64-F97E-42B0-9F9D-BC1747B99782}"/>
    <pc:docChg chg="custSel addSld delSld modSld">
      <pc:chgData name="Steve Shellhammer" userId="0e71f22d-ee3e-49c0-82ff-dbc290af8082" providerId="ADAL" clId="{AAEDEB64-F97E-42B0-9F9D-BC1747B99782}" dt="2021-10-20T16:10:29.538" v="2544" actId="1076"/>
      <pc:docMkLst>
        <pc:docMk/>
      </pc:docMkLst>
      <pc:sldChg chg="modSp mod">
        <pc:chgData name="Steve Shellhammer" userId="0e71f22d-ee3e-49c0-82ff-dbc290af8082" providerId="ADAL" clId="{AAEDEB64-F97E-42B0-9F9D-BC1747B99782}" dt="2021-09-13T18:59:04.128" v="2380" actId="403"/>
        <pc:sldMkLst>
          <pc:docMk/>
          <pc:sldMk cId="0" sldId="256"/>
        </pc:sldMkLst>
        <pc:spChg chg="mod">
          <ac:chgData name="Steve Shellhammer" userId="0e71f22d-ee3e-49c0-82ff-dbc290af8082" providerId="ADAL" clId="{AAEDEB64-F97E-42B0-9F9D-BC1747B99782}" dt="2021-09-13T18:59:04.128" v="2380" actId="403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033386959" sldId="53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940175403" sldId="53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646594998" sldId="53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470928392" sldId="53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767981311" sldId="535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976029669" sldId="544"/>
        </pc:sldMkLst>
      </pc:sldChg>
      <pc:sldChg chg="modSp new mod">
        <pc:chgData name="Steve Shellhammer" userId="0e71f22d-ee3e-49c0-82ff-dbc290af8082" providerId="ADAL" clId="{AAEDEB64-F97E-42B0-9F9D-BC1747B99782}" dt="2021-09-13T18:07:20.477" v="529" actId="20577"/>
        <pc:sldMkLst>
          <pc:docMk/>
          <pc:sldMk cId="3498791066" sldId="545"/>
        </pc:sldMkLst>
        <pc:spChg chg="mod">
          <ac:chgData name="Steve Shellhammer" userId="0e71f22d-ee3e-49c0-82ff-dbc290af8082" providerId="ADAL" clId="{AAEDEB64-F97E-42B0-9F9D-BC1747B99782}" dt="2021-09-13T18:02:51.484" v="50" actId="20577"/>
          <ac:spMkLst>
            <pc:docMk/>
            <pc:sldMk cId="3498791066" sldId="545"/>
            <ac:spMk id="2" creationId="{DBB865E1-66BB-4E99-AFB8-B9FC8335739F}"/>
          </ac:spMkLst>
        </pc:spChg>
        <pc:spChg chg="mod">
          <ac:chgData name="Steve Shellhammer" userId="0e71f22d-ee3e-49c0-82ff-dbc290af8082" providerId="ADAL" clId="{AAEDEB64-F97E-42B0-9F9D-BC1747B99782}" dt="2021-09-13T18:07:20.477" v="529" actId="20577"/>
          <ac:spMkLst>
            <pc:docMk/>
            <pc:sldMk cId="3498791066" sldId="545"/>
            <ac:spMk id="3" creationId="{7BDE425A-7E50-40DC-A01C-11D3B10172BB}"/>
          </ac:spMkLst>
        </pc:spChg>
      </pc:sldChg>
      <pc:sldChg chg="modSp new mod">
        <pc:chgData name="Steve Shellhammer" userId="0e71f22d-ee3e-49c0-82ff-dbc290af8082" providerId="ADAL" clId="{AAEDEB64-F97E-42B0-9F9D-BC1747B99782}" dt="2021-10-20T16:10:29.538" v="2544" actId="1076"/>
        <pc:sldMkLst>
          <pc:docMk/>
          <pc:sldMk cId="1901122027" sldId="546"/>
        </pc:sldMkLst>
        <pc:spChg chg="mod">
          <ac:chgData name="Steve Shellhammer" userId="0e71f22d-ee3e-49c0-82ff-dbc290af8082" providerId="ADAL" clId="{AAEDEB64-F97E-42B0-9F9D-BC1747B99782}" dt="2021-10-20T16:10:25.035" v="2543" actId="14100"/>
          <ac:spMkLst>
            <pc:docMk/>
            <pc:sldMk cId="1901122027" sldId="546"/>
            <ac:spMk id="2" creationId="{4F42D96D-5D4B-499B-B007-17ED728D7A0A}"/>
          </ac:spMkLst>
        </pc:spChg>
        <pc:spChg chg="mod">
          <ac:chgData name="Steve Shellhammer" userId="0e71f22d-ee3e-49c0-82ff-dbc290af8082" providerId="ADAL" clId="{AAEDEB64-F97E-42B0-9F9D-BC1747B99782}" dt="2021-10-20T16:10:29.538" v="2544" actId="1076"/>
          <ac:spMkLst>
            <pc:docMk/>
            <pc:sldMk cId="1901122027" sldId="546"/>
            <ac:spMk id="3" creationId="{4E135912-6393-43A9-A457-771465DA055A}"/>
          </ac:spMkLst>
        </pc:spChg>
      </pc:sldChg>
      <pc:sldChg chg="addSp modSp new mod">
        <pc:chgData name="Steve Shellhammer" userId="0e71f22d-ee3e-49c0-82ff-dbc290af8082" providerId="ADAL" clId="{AAEDEB64-F97E-42B0-9F9D-BC1747B99782}" dt="2021-09-13T18:58:33.859" v="2374" actId="1076"/>
        <pc:sldMkLst>
          <pc:docMk/>
          <pc:sldMk cId="3418168406" sldId="547"/>
        </pc:sldMkLst>
        <pc:spChg chg="mod">
          <ac:chgData name="Steve Shellhammer" userId="0e71f22d-ee3e-49c0-82ff-dbc290af8082" providerId="ADAL" clId="{AAEDEB64-F97E-42B0-9F9D-BC1747B99782}" dt="2021-09-13T18:53:22.193" v="1909" actId="14100"/>
          <ac:spMkLst>
            <pc:docMk/>
            <pc:sldMk cId="3418168406" sldId="547"/>
            <ac:spMk id="2" creationId="{12226F6C-21E3-4716-8528-A0C521F7D5EE}"/>
          </ac:spMkLst>
        </pc:spChg>
        <pc:spChg chg="mod">
          <ac:chgData name="Steve Shellhammer" userId="0e71f22d-ee3e-49c0-82ff-dbc290af8082" providerId="ADAL" clId="{AAEDEB64-F97E-42B0-9F9D-BC1747B99782}" dt="2021-09-13T18:58:33.859" v="2374" actId="1076"/>
          <ac:spMkLst>
            <pc:docMk/>
            <pc:sldMk cId="3418168406" sldId="547"/>
            <ac:spMk id="3" creationId="{A0B6F6BF-BB41-4C53-8EE0-61F28885CE16}"/>
          </ac:spMkLst>
        </pc:spChg>
        <pc:spChg chg="add mod">
          <ac:chgData name="Steve Shellhammer" userId="0e71f22d-ee3e-49c0-82ff-dbc290af8082" providerId="ADAL" clId="{AAEDEB64-F97E-42B0-9F9D-BC1747B99782}" dt="2021-09-13T18:58:04.236" v="2294" actId="20577"/>
          <ac:spMkLst>
            <pc:docMk/>
            <pc:sldMk cId="3418168406" sldId="547"/>
            <ac:spMk id="7" creationId="{FB6E9F5D-13A7-41EC-BF46-4854766A00A5}"/>
          </ac:spMkLst>
        </pc:spChg>
        <pc:spChg chg="add mod">
          <ac:chgData name="Steve Shellhammer" userId="0e71f22d-ee3e-49c0-82ff-dbc290af8082" providerId="ADAL" clId="{AAEDEB64-F97E-42B0-9F9D-BC1747B99782}" dt="2021-09-13T18:58:29.526" v="2373" actId="1076"/>
          <ac:spMkLst>
            <pc:docMk/>
            <pc:sldMk cId="3418168406" sldId="547"/>
            <ac:spMk id="8" creationId="{AFE74DAA-5AB5-431B-8ED4-4310BD6FA4BE}"/>
          </ac:spMkLst>
        </pc:spChg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8D6E7420-EEED-4E17-97BA-628DCAF6C242}"/>
    <pc:docChg chg="undo custSel addSld delSld modSld sldOrd modMainMaster">
      <pc:chgData name="Steve Shellhammer" userId="0e71f22d-ee3e-49c0-82ff-dbc290af8082" providerId="ADAL" clId="{8D6E7420-EEED-4E17-97BA-628DCAF6C242}" dt="2023-01-13T03:31:18.549" v="2293" actId="20577"/>
      <pc:docMkLst>
        <pc:docMk/>
      </pc:docMkLst>
      <pc:sldChg chg="modSp mod">
        <pc:chgData name="Steve Shellhammer" userId="0e71f22d-ee3e-49c0-82ff-dbc290af8082" providerId="ADAL" clId="{8D6E7420-EEED-4E17-97BA-628DCAF6C242}" dt="2023-01-12T18:48:22.561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8D6E7420-EEED-4E17-97BA-628DCAF6C242}" dt="2023-01-12T18:48:22.561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ord">
        <pc:chgData name="Steve Shellhammer" userId="0e71f22d-ee3e-49c0-82ff-dbc290af8082" providerId="ADAL" clId="{8D6E7420-EEED-4E17-97BA-628DCAF6C242}" dt="2023-01-12T18:51:27.253" v="380"/>
        <pc:sldMkLst>
          <pc:docMk/>
          <pc:sldMk cId="2930705681" sldId="548"/>
        </pc:sldMkLst>
      </pc:sldChg>
      <pc:sldChg chg="del">
        <pc:chgData name="Steve Shellhammer" userId="0e71f22d-ee3e-49c0-82ff-dbc290af8082" providerId="ADAL" clId="{8D6E7420-EEED-4E17-97BA-628DCAF6C242}" dt="2023-01-12T19:21:55.687" v="1085" actId="47"/>
        <pc:sldMkLst>
          <pc:docMk/>
          <pc:sldMk cId="1883888431" sldId="551"/>
        </pc:sldMkLst>
      </pc:sldChg>
      <pc:sldChg chg="modSp mod">
        <pc:chgData name="Steve Shellhammer" userId="0e71f22d-ee3e-49c0-82ff-dbc290af8082" providerId="ADAL" clId="{8D6E7420-EEED-4E17-97BA-628DCAF6C242}" dt="2023-01-12T19:27:31.443" v="1223" actId="20577"/>
        <pc:sldMkLst>
          <pc:docMk/>
          <pc:sldMk cId="2033410224" sldId="552"/>
        </pc:sldMkLst>
        <pc:graphicFrameChg chg="mod modGraphic">
          <ac:chgData name="Steve Shellhammer" userId="0e71f22d-ee3e-49c0-82ff-dbc290af8082" providerId="ADAL" clId="{8D6E7420-EEED-4E17-97BA-628DCAF6C242}" dt="2023-01-12T19:27:31.443" v="1223" actId="20577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addSp delSp modSp mod">
        <pc:chgData name="Steve Shellhammer" userId="0e71f22d-ee3e-49c0-82ff-dbc290af8082" providerId="ADAL" clId="{8D6E7420-EEED-4E17-97BA-628DCAF6C242}" dt="2023-01-12T19:33:51.753" v="1372" actId="113"/>
        <pc:sldMkLst>
          <pc:docMk/>
          <pc:sldMk cId="2555676226" sldId="555"/>
        </pc:sldMkLst>
        <pc:spChg chg="mod">
          <ac:chgData name="Steve Shellhammer" userId="0e71f22d-ee3e-49c0-82ff-dbc290af8082" providerId="ADAL" clId="{8D6E7420-EEED-4E17-97BA-628DCAF6C242}" dt="2023-01-12T19:31:41.010" v="1363" actId="14100"/>
          <ac:spMkLst>
            <pc:docMk/>
            <pc:sldMk cId="2555676226" sldId="555"/>
            <ac:spMk id="3" creationId="{2B732B91-4643-4F71-AFE3-E7F862E1C21F}"/>
          </ac:spMkLst>
        </pc:spChg>
        <pc:graphicFrameChg chg="del">
          <ac:chgData name="Steve Shellhammer" userId="0e71f22d-ee3e-49c0-82ff-dbc290af8082" providerId="ADAL" clId="{8D6E7420-EEED-4E17-97BA-628DCAF6C242}" dt="2023-01-12T19:31:45.111" v="1364" actId="478"/>
          <ac:graphicFrameMkLst>
            <pc:docMk/>
            <pc:sldMk cId="2555676226" sldId="555"/>
            <ac:graphicFrameMk id="7" creationId="{F87FAF33-1A01-4FDD-B5E8-D6542D0B9EAA}"/>
          </ac:graphicFrameMkLst>
        </pc:graphicFrameChg>
        <pc:graphicFrameChg chg="add mod modGraphic">
          <ac:chgData name="Steve Shellhammer" userId="0e71f22d-ee3e-49c0-82ff-dbc290af8082" providerId="ADAL" clId="{8D6E7420-EEED-4E17-97BA-628DCAF6C242}" dt="2023-01-12T19:33:51.753" v="1372" actId="113"/>
          <ac:graphicFrameMkLst>
            <pc:docMk/>
            <pc:sldMk cId="2555676226" sldId="555"/>
            <ac:graphicFrameMk id="8" creationId="{9D2E4D23-DEEF-44F7-9FFF-3BC24BCD2325}"/>
          </ac:graphicFrameMkLst>
        </pc:graphicFrameChg>
      </pc:sldChg>
      <pc:sldChg chg="modSp new mod">
        <pc:chgData name="Steve Shellhammer" userId="0e71f22d-ee3e-49c0-82ff-dbc290af8082" providerId="ADAL" clId="{8D6E7420-EEED-4E17-97BA-628DCAF6C242}" dt="2023-01-12T19:36:18.754" v="1533" actId="20577"/>
        <pc:sldMkLst>
          <pc:docMk/>
          <pc:sldMk cId="849623568" sldId="556"/>
        </pc:sldMkLst>
        <pc:spChg chg="mod">
          <ac:chgData name="Steve Shellhammer" userId="0e71f22d-ee3e-49c0-82ff-dbc290af8082" providerId="ADAL" clId="{8D6E7420-EEED-4E17-97BA-628DCAF6C242}" dt="2023-01-12T18:48:30.351" v="13" actId="20577"/>
          <ac:spMkLst>
            <pc:docMk/>
            <pc:sldMk cId="849623568" sldId="556"/>
            <ac:spMk id="2" creationId="{A84EE300-8E3E-4749-B652-A172CBF85E1F}"/>
          </ac:spMkLst>
        </pc:spChg>
        <pc:spChg chg="mod">
          <ac:chgData name="Steve Shellhammer" userId="0e71f22d-ee3e-49c0-82ff-dbc290af8082" providerId="ADAL" clId="{8D6E7420-EEED-4E17-97BA-628DCAF6C242}" dt="2023-01-12T19:36:18.754" v="1533" actId="20577"/>
          <ac:spMkLst>
            <pc:docMk/>
            <pc:sldMk cId="849623568" sldId="556"/>
            <ac:spMk id="3" creationId="{EAB74D78-5943-4057-B873-D021CD343AFE}"/>
          </ac:spMkLst>
        </pc:spChg>
      </pc:sldChg>
      <pc:sldChg chg="addSp delSp modSp new mod">
        <pc:chgData name="Steve Shellhammer" userId="0e71f22d-ee3e-49c0-82ff-dbc290af8082" providerId="ADAL" clId="{8D6E7420-EEED-4E17-97BA-628DCAF6C242}" dt="2023-01-13T00:51:45.213" v="1745" actId="1076"/>
        <pc:sldMkLst>
          <pc:docMk/>
          <pc:sldMk cId="1718362430" sldId="557"/>
        </pc:sldMkLst>
        <pc:spChg chg="mod">
          <ac:chgData name="Steve Shellhammer" userId="0e71f22d-ee3e-49c0-82ff-dbc290af8082" providerId="ADAL" clId="{8D6E7420-EEED-4E17-97BA-628DCAF6C242}" dt="2023-01-12T18:56:10.064" v="578" actId="14100"/>
          <ac:spMkLst>
            <pc:docMk/>
            <pc:sldMk cId="1718362430" sldId="557"/>
            <ac:spMk id="2" creationId="{38757442-3510-489E-9A9A-216889C7638E}"/>
          </ac:spMkLst>
        </pc:spChg>
        <pc:spChg chg="mod">
          <ac:chgData name="Steve Shellhammer" userId="0e71f22d-ee3e-49c0-82ff-dbc290af8082" providerId="ADAL" clId="{8D6E7420-EEED-4E17-97BA-628DCAF6C242}" dt="2023-01-13T00:51:38.885" v="1744" actId="20577"/>
          <ac:spMkLst>
            <pc:docMk/>
            <pc:sldMk cId="1718362430" sldId="557"/>
            <ac:spMk id="3" creationId="{E1D8DBB0-3C1A-48A1-B7A6-734BE156EAB1}"/>
          </ac:spMkLst>
        </pc:spChg>
        <pc:spChg chg="add mod">
          <ac:chgData name="Steve Shellhammer" userId="0e71f22d-ee3e-49c0-82ff-dbc290af8082" providerId="ADAL" clId="{8D6E7420-EEED-4E17-97BA-628DCAF6C242}" dt="2023-01-12T19:38:42.510" v="1546" actId="164"/>
          <ac:spMkLst>
            <pc:docMk/>
            <pc:sldMk cId="1718362430" sldId="557"/>
            <ac:spMk id="7" creationId="{FB3EF62A-4FBC-4CA5-87FC-D2D12C6FD71C}"/>
          </ac:spMkLst>
        </pc:spChg>
        <pc:grpChg chg="add del mod">
          <ac:chgData name="Steve Shellhammer" userId="0e71f22d-ee3e-49c0-82ff-dbc290af8082" providerId="ADAL" clId="{8D6E7420-EEED-4E17-97BA-628DCAF6C242}" dt="2023-01-13T00:48:31.559" v="1684" actId="478"/>
          <ac:grpSpMkLst>
            <pc:docMk/>
            <pc:sldMk cId="1718362430" sldId="557"/>
            <ac:grpSpMk id="9" creationId="{82D0823B-D26E-4CB4-B15D-0A7798BD99C1}"/>
          </ac:grpSpMkLst>
        </pc:grpChg>
        <pc:picChg chg="add mod">
          <ac:chgData name="Steve Shellhammer" userId="0e71f22d-ee3e-49c0-82ff-dbc290af8082" providerId="ADAL" clId="{8D6E7420-EEED-4E17-97BA-628DCAF6C242}" dt="2023-01-12T19:38:42.510" v="1546" actId="164"/>
          <ac:picMkLst>
            <pc:docMk/>
            <pc:sldMk cId="1718362430" sldId="557"/>
            <ac:picMk id="8" creationId="{5615A89A-C257-4333-8B40-09EA7B187882}"/>
          </ac:picMkLst>
        </pc:picChg>
        <pc:picChg chg="add mod">
          <ac:chgData name="Steve Shellhammer" userId="0e71f22d-ee3e-49c0-82ff-dbc290af8082" providerId="ADAL" clId="{8D6E7420-EEED-4E17-97BA-628DCAF6C242}" dt="2023-01-13T00:51:45.213" v="1745" actId="1076"/>
          <ac:picMkLst>
            <pc:docMk/>
            <pc:sldMk cId="1718362430" sldId="557"/>
            <ac:picMk id="11" creationId="{F3723910-D9C5-4A8C-AAEC-BE836837C4C1}"/>
          </ac:picMkLst>
        </pc:picChg>
      </pc:sldChg>
      <pc:sldChg chg="modSp new mod">
        <pc:chgData name="Steve Shellhammer" userId="0e71f22d-ee3e-49c0-82ff-dbc290af8082" providerId="ADAL" clId="{8D6E7420-EEED-4E17-97BA-628DCAF6C242}" dt="2023-01-13T03:30:13.101" v="2273" actId="20577"/>
        <pc:sldMkLst>
          <pc:docMk/>
          <pc:sldMk cId="1791144997" sldId="558"/>
        </pc:sldMkLst>
        <pc:spChg chg="mod">
          <ac:chgData name="Steve Shellhammer" userId="0e71f22d-ee3e-49c0-82ff-dbc290af8082" providerId="ADAL" clId="{8D6E7420-EEED-4E17-97BA-628DCAF6C242}" dt="2023-01-12T18:56:58.190" v="600" actId="20577"/>
          <ac:spMkLst>
            <pc:docMk/>
            <pc:sldMk cId="1791144997" sldId="558"/>
            <ac:spMk id="2" creationId="{0DDFC92E-9F83-41F6-8E82-FD2E77655DFF}"/>
          </ac:spMkLst>
        </pc:spChg>
        <pc:spChg chg="mod">
          <ac:chgData name="Steve Shellhammer" userId="0e71f22d-ee3e-49c0-82ff-dbc290af8082" providerId="ADAL" clId="{8D6E7420-EEED-4E17-97BA-628DCAF6C242}" dt="2023-01-13T03:30:13.101" v="2273" actId="20577"/>
          <ac:spMkLst>
            <pc:docMk/>
            <pc:sldMk cId="1791144997" sldId="558"/>
            <ac:spMk id="3" creationId="{D59C94E4-8989-4D23-A7ED-791572386031}"/>
          </ac:spMkLst>
        </pc:spChg>
      </pc:sldChg>
      <pc:sldChg chg="addSp delSp modSp new mod">
        <pc:chgData name="Steve Shellhammer" userId="0e71f22d-ee3e-49c0-82ff-dbc290af8082" providerId="ADAL" clId="{8D6E7420-EEED-4E17-97BA-628DCAF6C242}" dt="2023-01-13T03:30:46.967" v="2286" actId="6549"/>
        <pc:sldMkLst>
          <pc:docMk/>
          <pc:sldMk cId="1747426076" sldId="559"/>
        </pc:sldMkLst>
        <pc:spChg chg="mod">
          <ac:chgData name="Steve Shellhammer" userId="0e71f22d-ee3e-49c0-82ff-dbc290af8082" providerId="ADAL" clId="{8D6E7420-EEED-4E17-97BA-628DCAF6C242}" dt="2023-01-12T19:26:45.422" v="1147" actId="20577"/>
          <ac:spMkLst>
            <pc:docMk/>
            <pc:sldMk cId="1747426076" sldId="559"/>
            <ac:spMk id="2" creationId="{094DC1B6-967E-47BC-ABBA-9A77A5466BF3}"/>
          </ac:spMkLst>
        </pc:spChg>
        <pc:spChg chg="mod">
          <ac:chgData name="Steve Shellhammer" userId="0e71f22d-ee3e-49c0-82ff-dbc290af8082" providerId="ADAL" clId="{8D6E7420-EEED-4E17-97BA-628DCAF6C242}" dt="2023-01-13T03:30:46.967" v="2286" actId="6549"/>
          <ac:spMkLst>
            <pc:docMk/>
            <pc:sldMk cId="1747426076" sldId="559"/>
            <ac:spMk id="3" creationId="{0AF2DC9C-1843-494A-9AB9-7A08D6FB2CAB}"/>
          </ac:spMkLst>
        </pc:spChg>
        <pc:graphicFrameChg chg="add del mod modGraphic">
          <ac:chgData name="Steve Shellhammer" userId="0e71f22d-ee3e-49c0-82ff-dbc290af8082" providerId="ADAL" clId="{8D6E7420-EEED-4E17-97BA-628DCAF6C242}" dt="2023-01-13T01:32:52.746" v="1962" actId="478"/>
          <ac:graphicFrameMkLst>
            <pc:docMk/>
            <pc:sldMk cId="1747426076" sldId="559"/>
            <ac:graphicFrameMk id="7" creationId="{5B685B8B-4D4A-45BF-B8BA-8B6015279979}"/>
          </ac:graphicFrameMkLst>
        </pc:graphicFrameChg>
      </pc:sldChg>
      <pc:sldChg chg="addSp delSp modSp add mod">
        <pc:chgData name="Steve Shellhammer" userId="0e71f22d-ee3e-49c0-82ff-dbc290af8082" providerId="ADAL" clId="{8D6E7420-EEED-4E17-97BA-628DCAF6C242}" dt="2023-01-13T03:31:18.549" v="2293" actId="20577"/>
        <pc:sldMkLst>
          <pc:docMk/>
          <pc:sldMk cId="2242491847" sldId="560"/>
        </pc:sldMkLst>
        <pc:spChg chg="mod">
          <ac:chgData name="Steve Shellhammer" userId="0e71f22d-ee3e-49c0-82ff-dbc290af8082" providerId="ADAL" clId="{8D6E7420-EEED-4E17-97BA-628DCAF6C242}" dt="2023-01-12T19:32:53.647" v="1368" actId="20577"/>
          <ac:spMkLst>
            <pc:docMk/>
            <pc:sldMk cId="2242491847" sldId="560"/>
            <ac:spMk id="2" creationId="{7C31E95B-EE66-4035-94E3-BD53949F53D5}"/>
          </ac:spMkLst>
        </pc:spChg>
        <pc:spChg chg="mod">
          <ac:chgData name="Steve Shellhammer" userId="0e71f22d-ee3e-49c0-82ff-dbc290af8082" providerId="ADAL" clId="{8D6E7420-EEED-4E17-97BA-628DCAF6C242}" dt="2023-01-13T03:31:18.549" v="2293" actId="20577"/>
          <ac:spMkLst>
            <pc:docMk/>
            <pc:sldMk cId="2242491847" sldId="560"/>
            <ac:spMk id="3" creationId="{2B732B91-4643-4F71-AFE3-E7F862E1C21F}"/>
          </ac:spMkLst>
        </pc:spChg>
        <pc:graphicFrameChg chg="del">
          <ac:chgData name="Steve Shellhammer" userId="0e71f22d-ee3e-49c0-82ff-dbc290af8082" providerId="ADAL" clId="{8D6E7420-EEED-4E17-97BA-628DCAF6C242}" dt="2023-01-12T19:33:12.798" v="1369" actId="478"/>
          <ac:graphicFrameMkLst>
            <pc:docMk/>
            <pc:sldMk cId="2242491847" sldId="560"/>
            <ac:graphicFrameMk id="8" creationId="{9D2E4D23-DEEF-44F7-9FFF-3BC24BCD2325}"/>
          </ac:graphicFrameMkLst>
        </pc:graphicFrameChg>
        <pc:graphicFrameChg chg="add del mod">
          <ac:chgData name="Steve Shellhammer" userId="0e71f22d-ee3e-49c0-82ff-dbc290af8082" providerId="ADAL" clId="{8D6E7420-EEED-4E17-97BA-628DCAF6C242}" dt="2023-01-13T01:37:33.196" v="2270" actId="478"/>
          <ac:graphicFrameMkLst>
            <pc:docMk/>
            <pc:sldMk cId="2242491847" sldId="560"/>
            <ac:graphicFrameMk id="9" creationId="{3D1B2957-9832-4289-AA40-0F45E23A5F68}"/>
          </ac:graphicFrameMkLst>
        </pc:graphicFrameChg>
      </pc:sldChg>
      <pc:sldChg chg="modSp add mod">
        <pc:chgData name="Steve Shellhammer" userId="0e71f22d-ee3e-49c0-82ff-dbc290af8082" providerId="ADAL" clId="{8D6E7420-EEED-4E17-97BA-628DCAF6C242}" dt="2023-01-13T01:32:18.896" v="1961" actId="255"/>
        <pc:sldMkLst>
          <pc:docMk/>
          <pc:sldMk cId="3323738417" sldId="561"/>
        </pc:sldMkLst>
        <pc:spChg chg="mod">
          <ac:chgData name="Steve Shellhammer" userId="0e71f22d-ee3e-49c0-82ff-dbc290af8082" providerId="ADAL" clId="{8D6E7420-EEED-4E17-97BA-628DCAF6C242}" dt="2023-01-13T01:31:05.724" v="1862" actId="14100"/>
          <ac:spMkLst>
            <pc:docMk/>
            <pc:sldMk cId="3323738417" sldId="561"/>
            <ac:spMk id="2" creationId="{38757442-3510-489E-9A9A-216889C7638E}"/>
          </ac:spMkLst>
        </pc:spChg>
        <pc:spChg chg="mod">
          <ac:chgData name="Steve Shellhammer" userId="0e71f22d-ee3e-49c0-82ff-dbc290af8082" providerId="ADAL" clId="{8D6E7420-EEED-4E17-97BA-628DCAF6C242}" dt="2023-01-13T01:32:18.896" v="1961" actId="255"/>
          <ac:spMkLst>
            <pc:docMk/>
            <pc:sldMk cId="3323738417" sldId="561"/>
            <ac:spMk id="3" creationId="{E1D8DBB0-3C1A-48A1-B7A6-734BE156EAB1}"/>
          </ac:spMkLst>
        </pc:spChg>
      </pc:sldChg>
      <pc:sldMasterChg chg="modSldLayout">
        <pc:chgData name="Steve Shellhammer" userId="0e71f22d-ee3e-49c0-82ff-dbc290af8082" providerId="ADAL" clId="{8D6E7420-EEED-4E17-97BA-628DCAF6C242}" dt="2023-01-12T18:48:04.333" v="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6E7420-EEED-4E17-97BA-628DCAF6C242}" dt="2023-01-12T18:48:04.333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6E7420-EEED-4E17-97BA-628DCAF6C242}" dt="2023-01-12T18:48:04.333" v="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6CD9D0DA-A7A8-4263-B978-548039C54B96}"/>
    <pc:docChg chg="custSel delSld modSld sldOrd modMainMaster">
      <pc:chgData name="Steve Shellhammer" userId="0e71f22d-ee3e-49c0-82ff-dbc290af8082" providerId="ADAL" clId="{6CD9D0DA-A7A8-4263-B978-548039C54B96}" dt="2023-01-09T21:26:20.745" v="793" actId="20577"/>
      <pc:docMkLst>
        <pc:docMk/>
      </pc:docMkLst>
      <pc:sldChg chg="modSp mod">
        <pc:chgData name="Steve Shellhammer" userId="0e71f22d-ee3e-49c0-82ff-dbc290af8082" providerId="ADAL" clId="{6CD9D0DA-A7A8-4263-B978-548039C54B96}" dt="2023-01-09T21:25:27.432" v="785" actId="20577"/>
        <pc:sldMkLst>
          <pc:docMk/>
          <pc:sldMk cId="0" sldId="256"/>
        </pc:sldMkLst>
        <pc:spChg chg="mod">
          <ac:chgData name="Steve Shellhammer" userId="0e71f22d-ee3e-49c0-82ff-dbc290af8082" providerId="ADAL" clId="{6CD9D0DA-A7A8-4263-B978-548039C54B96}" dt="2023-01-09T21:25:27.432" v="78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CD9D0DA-A7A8-4263-B978-548039C54B96}" dt="2023-01-09T21:25:19.001" v="78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6CD9D0DA-A7A8-4263-B978-548039C54B96}" dt="2021-11-03T16:16:42.571" v="22" actId="47"/>
        <pc:sldMkLst>
          <pc:docMk/>
          <pc:sldMk cId="1901122027" sldId="546"/>
        </pc:sldMkLst>
      </pc:sldChg>
      <pc:sldChg chg="del">
        <pc:chgData name="Steve Shellhammer" userId="0e71f22d-ee3e-49c0-82ff-dbc290af8082" providerId="ADAL" clId="{6CD9D0DA-A7A8-4263-B978-548039C54B96}" dt="2021-11-03T16:16:42.571" v="22" actId="47"/>
        <pc:sldMkLst>
          <pc:docMk/>
          <pc:sldMk cId="3418168406" sldId="547"/>
        </pc:sldMkLst>
      </pc:sldChg>
      <pc:sldChg chg="modSp mod">
        <pc:chgData name="Steve Shellhammer" userId="0e71f22d-ee3e-49c0-82ff-dbc290af8082" providerId="ADAL" clId="{6CD9D0DA-A7A8-4263-B978-548039C54B96}" dt="2022-12-22T21:28:41.854" v="775"/>
        <pc:sldMkLst>
          <pc:docMk/>
          <pc:sldMk cId="2930705681" sldId="548"/>
        </pc:sldMkLst>
        <pc:spChg chg="mod">
          <ac:chgData name="Steve Shellhammer" userId="0e71f22d-ee3e-49c0-82ff-dbc290af8082" providerId="ADAL" clId="{6CD9D0DA-A7A8-4263-B978-548039C54B96}" dt="2021-11-03T16:14:47.559" v="2" actId="14100"/>
          <ac:spMkLst>
            <pc:docMk/>
            <pc:sldMk cId="2930705681" sldId="548"/>
            <ac:spMk id="2" creationId="{D6842561-D714-4C94-934C-EB9546F14E9E}"/>
          </ac:spMkLst>
        </pc:spChg>
        <pc:spChg chg="mod">
          <ac:chgData name="Steve Shellhammer" userId="0e71f22d-ee3e-49c0-82ff-dbc290af8082" providerId="ADAL" clId="{6CD9D0DA-A7A8-4263-B978-548039C54B96}" dt="2022-12-22T21:28:41.854" v="775"/>
          <ac:spMkLst>
            <pc:docMk/>
            <pc:sldMk cId="2930705681" sldId="548"/>
            <ac:spMk id="3" creationId="{82D63D66-E0E9-422D-8EFD-99CAC0548C61}"/>
          </ac:spMkLst>
        </pc:spChg>
      </pc:sldChg>
      <pc:sldChg chg="modSp mod">
        <pc:chgData name="Steve Shellhammer" userId="0e71f22d-ee3e-49c0-82ff-dbc290af8082" providerId="ADAL" clId="{6CD9D0DA-A7A8-4263-B978-548039C54B96}" dt="2022-12-22T21:28:07.244" v="768" actId="313"/>
        <pc:sldMkLst>
          <pc:docMk/>
          <pc:sldMk cId="1684751992" sldId="549"/>
        </pc:sldMkLst>
        <pc:spChg chg="mod">
          <ac:chgData name="Steve Shellhammer" userId="0e71f22d-ee3e-49c0-82ff-dbc290af8082" providerId="ADAL" clId="{6CD9D0DA-A7A8-4263-B978-548039C54B96}" dt="2022-12-22T21:28:07.244" v="768" actId="313"/>
          <ac:spMkLst>
            <pc:docMk/>
            <pc:sldMk cId="1684751992" sldId="549"/>
            <ac:spMk id="3" creationId="{A2621A20-BBC8-4FF7-B64A-9A63E1A263A1}"/>
          </ac:spMkLst>
        </pc:spChg>
      </pc:sldChg>
      <pc:sldChg chg="modSp mod">
        <pc:chgData name="Steve Shellhammer" userId="0e71f22d-ee3e-49c0-82ff-dbc290af8082" providerId="ADAL" clId="{6CD9D0DA-A7A8-4263-B978-548039C54B96}" dt="2021-11-03T16:18:27.715" v="43" actId="20577"/>
        <pc:sldMkLst>
          <pc:docMk/>
          <pc:sldMk cId="3371991456" sldId="550"/>
        </pc:sldMkLst>
        <pc:spChg chg="mod">
          <ac:chgData name="Steve Shellhammer" userId="0e71f22d-ee3e-49c0-82ff-dbc290af8082" providerId="ADAL" clId="{6CD9D0DA-A7A8-4263-B978-548039C54B96}" dt="2021-11-03T16:17:35.588" v="23" actId="20577"/>
          <ac:spMkLst>
            <pc:docMk/>
            <pc:sldMk cId="3371991456" sldId="550"/>
            <ac:spMk id="3" creationId="{126EDEB5-FEED-4625-AB24-960870EFEF5F}"/>
          </ac:spMkLst>
        </pc:spChg>
        <pc:spChg chg="mod">
          <ac:chgData name="Steve Shellhammer" userId="0e71f22d-ee3e-49c0-82ff-dbc290af8082" providerId="ADAL" clId="{6CD9D0DA-A7A8-4263-B978-548039C54B96}" dt="2021-11-03T16:18:27.715" v="43" actId="20577"/>
          <ac:spMkLst>
            <pc:docMk/>
            <pc:sldMk cId="3371991456" sldId="550"/>
            <ac:spMk id="9" creationId="{D8AEDE15-304A-48F9-B0E1-834A681148D7}"/>
          </ac:spMkLst>
        </pc:spChg>
      </pc:sldChg>
      <pc:sldChg chg="modSp mod">
        <pc:chgData name="Steve Shellhammer" userId="0e71f22d-ee3e-49c0-82ff-dbc290af8082" providerId="ADAL" clId="{6CD9D0DA-A7A8-4263-B978-548039C54B96}" dt="2021-11-03T16:16:02.628" v="18" actId="20577"/>
        <pc:sldMkLst>
          <pc:docMk/>
          <pc:sldMk cId="1883888431" sldId="551"/>
        </pc:sldMkLst>
        <pc:spChg chg="mod">
          <ac:chgData name="Steve Shellhammer" userId="0e71f22d-ee3e-49c0-82ff-dbc290af8082" providerId="ADAL" clId="{6CD9D0DA-A7A8-4263-B978-548039C54B96}" dt="2021-11-03T16:16:02.628" v="18" actId="20577"/>
          <ac:spMkLst>
            <pc:docMk/>
            <pc:sldMk cId="1883888431" sldId="551"/>
            <ac:spMk id="3" creationId="{92546C50-A27B-47EF-8E7E-BA4873773A24}"/>
          </ac:spMkLst>
        </pc:spChg>
      </pc:sldChg>
      <pc:sldChg chg="modSp mod">
        <pc:chgData name="Steve Shellhammer" userId="0e71f22d-ee3e-49c0-82ff-dbc290af8082" providerId="ADAL" clId="{6CD9D0DA-A7A8-4263-B978-548039C54B96}" dt="2022-06-24T21:34:51.492" v="586" actId="20577"/>
        <pc:sldMkLst>
          <pc:docMk/>
          <pc:sldMk cId="2033410224" sldId="552"/>
        </pc:sldMkLst>
        <pc:spChg chg="mod">
          <ac:chgData name="Steve Shellhammer" userId="0e71f22d-ee3e-49c0-82ff-dbc290af8082" providerId="ADAL" clId="{6CD9D0DA-A7A8-4263-B978-548039C54B96}" dt="2022-06-24T21:34:51.492" v="586" actId="20577"/>
          <ac:spMkLst>
            <pc:docMk/>
            <pc:sldMk cId="2033410224" sldId="552"/>
            <ac:spMk id="3" creationId="{5753F8A4-7099-4FBB-A0F1-373FB5B17DC5}"/>
          </ac:spMkLst>
        </pc:spChg>
        <pc:graphicFrameChg chg="mod">
          <ac:chgData name="Steve Shellhammer" userId="0e71f22d-ee3e-49c0-82ff-dbc290af8082" providerId="ADAL" clId="{6CD9D0DA-A7A8-4263-B978-548039C54B96}" dt="2021-11-03T16:18:59.062" v="44" actId="1036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del">
        <pc:chgData name="Steve Shellhammer" userId="0e71f22d-ee3e-49c0-82ff-dbc290af8082" providerId="ADAL" clId="{6CD9D0DA-A7A8-4263-B978-548039C54B96}" dt="2021-11-03T16:16:42.571" v="22" actId="47"/>
        <pc:sldMkLst>
          <pc:docMk/>
          <pc:sldMk cId="1908705316" sldId="553"/>
        </pc:sldMkLst>
      </pc:sldChg>
      <pc:sldChg chg="modSp mod ord">
        <pc:chgData name="Steve Shellhammer" userId="0e71f22d-ee3e-49c0-82ff-dbc290af8082" providerId="ADAL" clId="{6CD9D0DA-A7A8-4263-B978-548039C54B96}" dt="2022-06-24T16:15:37.869" v="527" actId="20577"/>
        <pc:sldMkLst>
          <pc:docMk/>
          <pc:sldMk cId="2916031353" sldId="554"/>
        </pc:sldMkLst>
        <pc:spChg chg="mod">
          <ac:chgData name="Steve Shellhammer" userId="0e71f22d-ee3e-49c0-82ff-dbc290af8082" providerId="ADAL" clId="{6CD9D0DA-A7A8-4263-B978-548039C54B96}" dt="2022-06-24T16:15:37.869" v="527" actId="20577"/>
          <ac:spMkLst>
            <pc:docMk/>
            <pc:sldMk cId="2916031353" sldId="554"/>
            <ac:spMk id="3" creationId="{2B732B91-4643-4F71-AFE3-E7F862E1C21F}"/>
          </ac:spMkLst>
        </pc:spChg>
      </pc:sldChg>
      <pc:sldChg chg="modSp mod ord">
        <pc:chgData name="Steve Shellhammer" userId="0e71f22d-ee3e-49c0-82ff-dbc290af8082" providerId="ADAL" clId="{6CD9D0DA-A7A8-4263-B978-548039C54B96}" dt="2022-06-24T16:16:36.364" v="557" actId="20577"/>
        <pc:sldMkLst>
          <pc:docMk/>
          <pc:sldMk cId="2555676226" sldId="555"/>
        </pc:sldMkLst>
        <pc:spChg chg="mod">
          <ac:chgData name="Steve Shellhammer" userId="0e71f22d-ee3e-49c0-82ff-dbc290af8082" providerId="ADAL" clId="{6CD9D0DA-A7A8-4263-B978-548039C54B96}" dt="2022-06-24T16:16:36.364" v="557" actId="20577"/>
          <ac:spMkLst>
            <pc:docMk/>
            <pc:sldMk cId="2555676226" sldId="555"/>
            <ac:spMk id="3" creationId="{2B732B91-4643-4F71-AFE3-E7F862E1C21F}"/>
          </ac:spMkLst>
        </pc:spChg>
      </pc:sldChg>
      <pc:sldMasterChg chg="modSldLayout">
        <pc:chgData name="Steve Shellhammer" userId="0e71f22d-ee3e-49c0-82ff-dbc290af8082" providerId="ADAL" clId="{6CD9D0DA-A7A8-4263-B978-548039C54B96}" dt="2023-01-09T21:26:20.745" v="79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CD9D0DA-A7A8-4263-B978-548039C54B96}" dt="2023-01-09T21:26:20.745" v="79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CD9D0DA-A7A8-4263-B978-548039C54B96}" dt="2023-01-09T21:26:20.745" v="79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Dash (Apple)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802.11-23/0073r0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Dash (Apple)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 err="1"/>
              <a:t>Debashis</a:t>
            </a:r>
            <a:r>
              <a:rPr lang="en-GB" dirty="0"/>
              <a:t> Dash (Apple)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SBP Indication in Measurement Setup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2023-01-14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31520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60625"/>
              </p:ext>
            </p:extLst>
          </p:nvPr>
        </p:nvGraphicFramePr>
        <p:xfrm>
          <a:off x="731520" y="2605544"/>
          <a:ext cx="8189276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6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Debashis Dash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debashis_dash@apple.com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42561-D714-4C94-934C-EB9546F1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3D66-E0E9-422D-8EFD-99CAC0548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2" y="1904999"/>
            <a:ext cx="8277016" cy="4678677"/>
          </a:xfrm>
        </p:spPr>
        <p:txBody>
          <a:bodyPr/>
          <a:lstStyle/>
          <a:p>
            <a:r>
              <a:rPr lang="en-US" dirty="0"/>
              <a:t>In a SBP procedure, the AP performs WLAN sensing when requested by a SBP initiator</a:t>
            </a:r>
          </a:p>
          <a:p>
            <a:r>
              <a:rPr lang="en-US" dirty="0"/>
              <a:t>The responder(s) cannot identify if the request for the measurement setup is for a WLAN sensing or SBP sensing session</a:t>
            </a:r>
          </a:p>
          <a:p>
            <a:r>
              <a:rPr lang="en-US" dirty="0"/>
              <a:t>Since any sensing capable associated node can send the SBP request, this is a potential security and privacy issue</a:t>
            </a:r>
          </a:p>
          <a:p>
            <a:r>
              <a:rPr lang="en-US" dirty="0"/>
              <a:t>We propose to include a SBP indication in the sensing setup request frame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D6B74-D338-4079-BF9D-9C5C03C3A0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7AB5E-85F8-4DAB-A5E2-B2C10C9493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Debashis</a:t>
            </a:r>
            <a:r>
              <a:rPr lang="en-GB" dirty="0"/>
              <a:t> Dash (Apple)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49C040-8BCA-4414-9D4F-C58F8DC947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70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2B2C7-2B3D-4E64-B5B1-4373E67B84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93D55-ED9A-4AD0-89E5-879BFA5E9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Debashis</a:t>
            </a:r>
            <a:r>
              <a:rPr lang="en-GB" dirty="0"/>
              <a:t> Dash (Apple)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1C1307-CA71-4088-A507-F55E2C340E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4EFB0F-1208-E76C-FEF9-6F7FDF524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952417"/>
            <a:ext cx="8277015" cy="4387427"/>
          </a:xfrm>
        </p:spPr>
        <p:txBody>
          <a:bodyPr/>
          <a:lstStyle/>
          <a:p>
            <a:r>
              <a:rPr lang="en-US" dirty="0"/>
              <a:t>SBP Initiator sends a SBP request frame to the AP to setup a SBP sensing</a:t>
            </a:r>
          </a:p>
          <a:p>
            <a:pPr lvl="1"/>
            <a:r>
              <a:rPr lang="en-US" dirty="0"/>
              <a:t>This contains SBP Parameters element which contains Sensing responder addresses</a:t>
            </a:r>
          </a:p>
          <a:p>
            <a:pPr lvl="1"/>
            <a:r>
              <a:rPr lang="en-US" dirty="0"/>
              <a:t>This information helps the AP in Responder selection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responders get a sensing request from the AP</a:t>
            </a:r>
          </a:p>
          <a:p>
            <a:pPr lvl="1"/>
            <a:r>
              <a:rPr lang="en-US" dirty="0"/>
              <a:t>The responder(s) cannot identify if the request for the meas. setup is for a WLAN sensing or SBP sensing session</a:t>
            </a:r>
          </a:p>
          <a:p>
            <a:pPr lvl="1"/>
            <a:r>
              <a:rPr lang="en-US" dirty="0"/>
              <a:t>The responder(s) have no idea who is the SBP initiator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FED4719-F47A-1630-D614-0351B2F68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Problem</a:t>
            </a:r>
          </a:p>
        </p:txBody>
      </p:sp>
    </p:spTree>
    <p:extLst>
      <p:ext uri="{BB962C8B-B14F-4D97-AF65-F5344CB8AC3E}">
        <p14:creationId xmlns:p14="http://schemas.microsoft.com/office/powerpoint/2010/main" val="337199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8DBB0-3C1A-48A1-B7A6-734BE156E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867749"/>
            <a:ext cx="8277015" cy="4777413"/>
          </a:xfrm>
        </p:spPr>
        <p:txBody>
          <a:bodyPr/>
          <a:lstStyle/>
          <a:p>
            <a:r>
              <a:rPr lang="en-US" sz="2200" dirty="0"/>
              <a:t>An un-associated STA can send a SBP request to the AP</a:t>
            </a:r>
          </a:p>
          <a:p>
            <a:endParaRPr lang="en-US" sz="2200" dirty="0"/>
          </a:p>
          <a:p>
            <a:r>
              <a:rPr lang="en-US" sz="2200" dirty="0"/>
              <a:t>A STA that had previously joined the network can send a SBP request to the AP</a:t>
            </a:r>
          </a:p>
          <a:p>
            <a:endParaRPr lang="en-US" sz="2200" dirty="0"/>
          </a:p>
          <a:p>
            <a:r>
              <a:rPr lang="en-US" sz="2200" dirty="0"/>
              <a:t>Use case: Security hub + 11bf capable sensor setup (all are non-AP STAs from 11bf perspective)</a:t>
            </a:r>
          </a:p>
          <a:p>
            <a:pPr lvl="1"/>
            <a:r>
              <a:rPr lang="en-US" sz="2000" dirty="0"/>
              <a:t>Security hub sends SBP request to the AP</a:t>
            </a:r>
          </a:p>
          <a:p>
            <a:pPr lvl="1"/>
            <a:r>
              <a:rPr lang="en-US" sz="2000" dirty="0"/>
              <a:t>11bf capable sensors accept the request only when it comes from the Hub</a:t>
            </a:r>
          </a:p>
          <a:p>
            <a:pPr lvl="1"/>
            <a:r>
              <a:rPr lang="en-US" sz="2000" dirty="0"/>
              <a:t>Assuming no coordination of the AP and the security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0BDC-C131-4CC0-A43A-24EE686A9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7A4BB-275B-4EC8-9BF2-FDB7F864EB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Debashis</a:t>
            </a:r>
            <a:r>
              <a:rPr lang="en-GB" dirty="0"/>
              <a:t> Dash (Apple)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10E770-DBA8-4F74-9B97-98472B4439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41E7D71-5EA5-A595-72AC-0E60F4590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Use Case</a:t>
            </a:r>
          </a:p>
        </p:txBody>
      </p:sp>
    </p:spTree>
    <p:extLst>
      <p:ext uri="{BB962C8B-B14F-4D97-AF65-F5344CB8AC3E}">
        <p14:creationId xmlns:p14="http://schemas.microsoft.com/office/powerpoint/2010/main" val="3323738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DC1B6-967E-47BC-ABBA-9A77A546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E3BDB-423B-40CA-8FB3-90960DDC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1CD84-9C39-4EA8-81E3-9F878E0AD9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Debashis</a:t>
            </a:r>
            <a:r>
              <a:rPr lang="en-GB" dirty="0"/>
              <a:t> Dash (Apple)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3A5075-34A9-440F-98F8-B966CF766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FAEFEDE-2C78-2CEA-CDF0-F4412958A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905" y="3039036"/>
            <a:ext cx="5539113" cy="11362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60064C9-B247-9103-90BD-509A1647A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32" y="4638275"/>
            <a:ext cx="4714525" cy="17954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12388D8-18D4-0198-BFA0-DCD61C5919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596432"/>
            <a:ext cx="5181600" cy="1490931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6E698B3-5455-69EE-26E9-868F0D2F8383}"/>
              </a:ext>
            </a:extLst>
          </p:cNvPr>
          <p:cNvCxnSpPr>
            <a:cxnSpLocks/>
          </p:cNvCxnSpPr>
          <p:nvPr/>
        </p:nvCxnSpPr>
        <p:spPr bwMode="auto">
          <a:xfrm>
            <a:off x="3962400" y="2332556"/>
            <a:ext cx="1236134" cy="9093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31CC07F-B571-57EB-9A99-D2AB1494A321}"/>
              </a:ext>
            </a:extLst>
          </p:cNvPr>
          <p:cNvCxnSpPr>
            <a:cxnSpLocks/>
          </p:cNvCxnSpPr>
          <p:nvPr/>
        </p:nvCxnSpPr>
        <p:spPr bwMode="auto">
          <a:xfrm flipH="1">
            <a:off x="4175905" y="3670355"/>
            <a:ext cx="3935162" cy="10676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4F1E024-41A1-E900-CE8B-6BFB004A461E}"/>
              </a:ext>
            </a:extLst>
          </p:cNvPr>
          <p:cNvGrpSpPr/>
          <p:nvPr/>
        </p:nvGrpSpPr>
        <p:grpSpPr>
          <a:xfrm>
            <a:off x="5715006" y="4435950"/>
            <a:ext cx="3133535" cy="1042160"/>
            <a:chOff x="5410200" y="4387921"/>
            <a:chExt cx="3133535" cy="1042160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6126705A-72B4-2555-9E65-C3BC80F56D30}"/>
                </a:ext>
              </a:extLst>
            </p:cNvPr>
            <p:cNvGrpSpPr/>
            <p:nvPr/>
          </p:nvGrpSpPr>
          <p:grpSpPr>
            <a:xfrm>
              <a:off x="5410200" y="4387921"/>
              <a:ext cx="3133535" cy="591567"/>
              <a:chOff x="5886853" y="4646829"/>
              <a:chExt cx="3133535" cy="59156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CDF98F1-A665-9514-60AE-A9B13477B380}"/>
                  </a:ext>
                </a:extLst>
              </p:cNvPr>
              <p:cNvSpPr/>
              <p:nvPr/>
            </p:nvSpPr>
            <p:spPr bwMode="auto">
              <a:xfrm>
                <a:off x="5886853" y="4646830"/>
                <a:ext cx="1428348" cy="59156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91897F0-7342-5D7D-553A-4918DC3B4550}"/>
                  </a:ext>
                </a:extLst>
              </p:cNvPr>
              <p:cNvSpPr/>
              <p:nvPr/>
            </p:nvSpPr>
            <p:spPr bwMode="auto">
              <a:xfrm>
                <a:off x="7319913" y="4646830"/>
                <a:ext cx="1700475" cy="59156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8374F6C-0781-C488-A355-768A87ACE6DF}"/>
                  </a:ext>
                </a:extLst>
              </p:cNvPr>
              <p:cNvSpPr txBox="1"/>
              <p:nvPr/>
            </p:nvSpPr>
            <p:spPr>
              <a:xfrm>
                <a:off x="5896408" y="4646829"/>
                <a:ext cx="144045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SBP Procedure </a:t>
                </a:r>
              </a:p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Indicator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5EDAF30-DED9-6206-840F-2B5C60BA8AFF}"/>
                  </a:ext>
                </a:extLst>
              </p:cNvPr>
              <p:cNvSpPr txBox="1"/>
              <p:nvPr/>
            </p:nvSpPr>
            <p:spPr>
              <a:xfrm>
                <a:off x="7695500" y="4769940"/>
                <a:ext cx="9492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Reserved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C87D760-B36D-10D4-7926-93B7CB5C2D8E}"/>
                </a:ext>
              </a:extLst>
            </p:cNvPr>
            <p:cNvSpPr txBox="1"/>
            <p:nvPr/>
          </p:nvSpPr>
          <p:spPr>
            <a:xfrm>
              <a:off x="5943233" y="4925458"/>
              <a:ext cx="346570" cy="4827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B3F16D1-7CBE-1B39-DA5C-0E6243FBCB44}"/>
                </a:ext>
              </a:extLst>
            </p:cNvPr>
            <p:cNvSpPr txBox="1"/>
            <p:nvPr/>
          </p:nvSpPr>
          <p:spPr>
            <a:xfrm>
              <a:off x="7473891" y="4947320"/>
              <a:ext cx="346570" cy="4827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7298F1F-83A8-4A1B-17F4-342902567599}"/>
              </a:ext>
            </a:extLst>
          </p:cNvPr>
          <p:cNvCxnSpPr>
            <a:cxnSpLocks/>
            <a:endCxn id="19" idx="1"/>
          </p:cNvCxnSpPr>
          <p:nvPr/>
        </p:nvCxnSpPr>
        <p:spPr bwMode="auto">
          <a:xfrm flipV="1">
            <a:off x="3581400" y="4731734"/>
            <a:ext cx="2133606" cy="7463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6FAEAB4E-C085-B057-9DF5-BD9399718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0" y="5408219"/>
            <a:ext cx="4932799" cy="1496517"/>
          </a:xfrm>
        </p:spPr>
        <p:txBody>
          <a:bodyPr/>
          <a:lstStyle/>
          <a:p>
            <a:r>
              <a:rPr lang="en-US" sz="2200" dirty="0"/>
              <a:t>SBP Procedure Indicator = 1 when the setup is a part of a SBP procedure</a:t>
            </a:r>
          </a:p>
          <a:p>
            <a:r>
              <a:rPr lang="en-US" sz="2200" dirty="0"/>
              <a:t>SBP Procedure Indicator = 0 otherwise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0028DD-C1C4-3364-36C7-D363CDEEFBB3}"/>
              </a:ext>
            </a:extLst>
          </p:cNvPr>
          <p:cNvSpPr txBox="1"/>
          <p:nvPr/>
        </p:nvSpPr>
        <p:spPr>
          <a:xfrm>
            <a:off x="3412249" y="5834108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trike="sngStrike" dirty="0">
                <a:solidFill>
                  <a:srgbClr val="FF0000"/>
                </a:solidFill>
              </a:rPr>
              <a:t>7</a:t>
            </a:r>
            <a:r>
              <a:rPr lang="en-US" sz="1600" dirty="0">
                <a:solidFill>
                  <a:srgbClr val="FF0000"/>
                </a:solidFill>
              </a:rPr>
              <a:t>/10</a:t>
            </a:r>
          </a:p>
        </p:txBody>
      </p:sp>
    </p:spTree>
    <p:extLst>
      <p:ext uri="{BB962C8B-B14F-4D97-AF65-F5344CB8AC3E}">
        <p14:creationId xmlns:p14="http://schemas.microsoft.com/office/powerpoint/2010/main" val="174742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1E95B-EE66-4035-94E3-BD53949F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32B91-4643-4F71-AFE3-E7F862E1C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a SBP procedure indicator sub-field (1 bit) to the sensing measurement parameters field?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F4C2A-0716-4034-B284-EA8E1B335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C4F41-1729-4F30-86A1-96478B1714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Debashis</a:t>
            </a:r>
            <a:r>
              <a:rPr lang="en-GB" dirty="0"/>
              <a:t> Dash (Apple)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3FC825-6292-40B5-9B98-BEEFD7E81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031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1E95B-EE66-4035-94E3-BD53949F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32B91-4643-4F71-AFE3-E7F862E1C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a SBP Initiator identifier (e.g. AID/USID) to the sensing measurement setup?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F4C2A-0716-4034-B284-EA8E1B335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C4F41-1729-4F30-86A1-96478B1714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Debashis</a:t>
            </a:r>
            <a:r>
              <a:rPr lang="en-GB" dirty="0"/>
              <a:t> Dash (Apple)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3FC825-6292-40B5-9B98-BEEFD7E81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73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7659</TotalTime>
  <Words>419</Words>
  <Application>Microsoft Macintosh PowerPoint</Application>
  <PresentationFormat>Custom</PresentationFormat>
  <Paragraphs>69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Times New Roman</vt:lpstr>
      <vt:lpstr>Office Theme</vt:lpstr>
      <vt:lpstr>SBP Indication in Measurement Setup</vt:lpstr>
      <vt:lpstr>Introduction</vt:lpstr>
      <vt:lpstr>Background: Problem</vt:lpstr>
      <vt:lpstr>Background: Use Case</vt:lpstr>
      <vt:lpstr>Proposal</vt:lpstr>
      <vt:lpstr>Straw Poll #1</vt:lpstr>
      <vt:lpstr>Straw Poll #2</vt:lpstr>
    </vt:vector>
  </TitlesOfParts>
  <Manager/>
  <Company>Apple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Presentation</dc:title>
  <dc:subject/>
  <dc:creator>Dash, Debashis</dc:creator>
  <cp:keywords/>
  <dc:description/>
  <cp:lastModifiedBy>Debashis Dash</cp:lastModifiedBy>
  <cp:revision>551</cp:revision>
  <cp:lastPrinted>2017-11-22T00:49:17Z</cp:lastPrinted>
  <dcterms:created xsi:type="dcterms:W3CDTF">2014-10-30T17:06:39Z</dcterms:created>
  <dcterms:modified xsi:type="dcterms:W3CDTF">2023-01-14T17:25:40Z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