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36" r:id="rId3"/>
    <p:sldId id="1211" r:id="rId4"/>
    <p:sldId id="1219" r:id="rId5"/>
    <p:sldId id="1217" r:id="rId6"/>
    <p:sldId id="1212" r:id="rId7"/>
    <p:sldId id="1215" r:id="rId8"/>
    <p:sldId id="1214" r:id="rId9"/>
    <p:sldId id="1218" r:id="rId10"/>
    <p:sldId id="1180" r:id="rId11"/>
    <p:sldId id="113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54" autoAdjust="0"/>
    <p:restoredTop sz="94511" autoAdjust="0"/>
  </p:normalViewPr>
  <p:slideViewPr>
    <p:cSldViewPr>
      <p:cViewPr varScale="1">
        <p:scale>
          <a:sx n="111" d="100"/>
          <a:sy n="111" d="100"/>
        </p:scale>
        <p:origin x="189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276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9344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3021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4746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2975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2710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469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802.11-23/0069r1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on Latency Improvement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2023-03-27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14814"/>
              </p:ext>
            </p:extLst>
          </p:nvPr>
        </p:nvGraphicFramePr>
        <p:xfrm>
          <a:off x="712304" y="2819399"/>
          <a:ext cx="7620000" cy="350520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</a:t>
            </a:r>
            <a:r>
              <a:rPr lang="en-US" altLang="ko-KR" sz="2000" dirty="0" smtClean="0"/>
              <a:t>contribution, we’ve shared high-level thoughts </a:t>
            </a:r>
            <a:r>
              <a:rPr lang="en-US" altLang="ko-KR" sz="2000" dirty="0"/>
              <a:t>to improve the latency in UHR in terms of</a:t>
            </a:r>
          </a:p>
          <a:p>
            <a:pPr lvl="1"/>
            <a:r>
              <a:rPr lang="en-US" altLang="ko-KR" sz="1600" dirty="0"/>
              <a:t>Scheduling and Preemption of LL traffic</a:t>
            </a:r>
            <a:endParaRPr lang="en-US" altLang="ko-KR" dirty="0"/>
          </a:p>
          <a:p>
            <a:pPr lvl="1"/>
            <a:r>
              <a:rPr lang="en-US" altLang="ko-KR" sz="1600" dirty="0" smtClean="0"/>
              <a:t>Specifically, we’ve investigated the classification of LL traffic for scheduling with dedicated resources and dynamic AC mapping for preemption of LL traffic,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We need to further investigate in terms of many aspects, e.g.,</a:t>
            </a:r>
          </a:p>
          <a:p>
            <a:pPr lvl="1"/>
            <a:r>
              <a:rPr lang="en-US" altLang="ko-KR" sz="1600" dirty="0" smtClean="0"/>
              <a:t>Proper level for classification/preemption of various LL traffic</a:t>
            </a:r>
          </a:p>
          <a:p>
            <a:pPr lvl="1"/>
            <a:r>
              <a:rPr lang="en-US" altLang="ko-KR" sz="1600" dirty="0" smtClean="0"/>
              <a:t>Complexity and Impact on existing implementation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</a:t>
            </a:r>
            <a:r>
              <a:rPr lang="en-US" altLang="ko-KR" sz="1800" dirty="0" smtClean="0">
                <a:ea typeface="굴림" panose="020B0600000101010101" pitchFamily="50" charset="-127"/>
              </a:rPr>
              <a:t>1] 22/1930r0, Layered </a:t>
            </a:r>
            <a:r>
              <a:rPr lang="en-US" altLang="ko-KR" sz="1800" dirty="0" err="1">
                <a:ea typeface="굴림" panose="020B0600000101010101" pitchFamily="50" charset="-127"/>
              </a:rPr>
              <a:t>QoS</a:t>
            </a:r>
            <a:r>
              <a:rPr lang="en-US" altLang="ko-KR" sz="1800" dirty="0">
                <a:ea typeface="굴림" panose="020B0600000101010101" pitchFamily="50" charset="-127"/>
              </a:rPr>
              <a:t> and multi-layer </a:t>
            </a:r>
            <a:r>
              <a:rPr lang="en-US" altLang="ko-KR" sz="1800" dirty="0" smtClean="0">
                <a:ea typeface="굴림" panose="020B0600000101010101" pitchFamily="50" charset="-127"/>
              </a:rPr>
              <a:t>transmission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2] 22/1880r1, Latency and Reliability enhancements for </a:t>
            </a:r>
            <a:r>
              <a:rPr lang="en-US" altLang="ko-KR" sz="1800" dirty="0" smtClean="0">
                <a:ea typeface="굴림" panose="020B0600000101010101" pitchFamily="50" charset="-127"/>
              </a:rPr>
              <a:t>UHR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</a:t>
            </a:r>
            <a:r>
              <a:rPr lang="en-US" altLang="ko-KR" sz="1800" dirty="0">
                <a:ea typeface="굴림" panose="020B0600000101010101" pitchFamily="50" charset="-127"/>
              </a:rPr>
              <a:t>22/1393r0, Latency Reduction Scheme for UHR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22/1899r0, Multi-AP </a:t>
            </a:r>
            <a:r>
              <a:rPr lang="en-US" altLang="ko-KR" sz="1800" dirty="0">
                <a:ea typeface="굴림" panose="020B0600000101010101" pitchFamily="50" charset="-127"/>
              </a:rPr>
              <a:t>Operation for Low Latency Traffic Delivery - Follow </a:t>
            </a:r>
            <a:r>
              <a:rPr lang="en-US" altLang="ko-KR" sz="1800" dirty="0" smtClean="0">
                <a:ea typeface="굴림" panose="020B0600000101010101" pitchFamily="50" charset="-127"/>
              </a:rPr>
              <a:t>up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22/1556r1</a:t>
            </a:r>
            <a:r>
              <a:rPr lang="en-US" altLang="ko-KR" sz="1800" dirty="0">
                <a:ea typeface="굴림" panose="020B0600000101010101" pitchFamily="50" charset="-127"/>
              </a:rPr>
              <a:t>, Multi-AP Coordination for Low Latency Traffic </a:t>
            </a:r>
            <a:r>
              <a:rPr lang="en-US" altLang="ko-KR" sz="1800" dirty="0" smtClean="0">
                <a:ea typeface="굴림" panose="020B0600000101010101" pitchFamily="50" charset="-127"/>
              </a:rPr>
              <a:t>Delivery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22/1926r0</a:t>
            </a:r>
            <a:r>
              <a:rPr lang="en-US" altLang="ko-KR" sz="1800" dirty="0">
                <a:ea typeface="굴림" panose="020B0600000101010101" pitchFamily="50" charset="-127"/>
              </a:rPr>
              <a:t>, Challenges to achieve low latency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[7] 22/1923r1</a:t>
            </a:r>
            <a:r>
              <a:rPr lang="en-US" altLang="ko-KR" sz="1800" dirty="0">
                <a:ea typeface="굴림" panose="020B0600000101010101" pitchFamily="50" charset="-127"/>
              </a:rPr>
              <a:t>, Enhanced Trigger-Based Uplink Transmission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[8] 22/1939r0</a:t>
            </a:r>
            <a:r>
              <a:rPr lang="en-US" altLang="ko-KR" sz="1800" dirty="0">
                <a:ea typeface="굴림" panose="020B0600000101010101" pitchFamily="50" charset="-127"/>
              </a:rPr>
              <a:t>, PPDU Design for Short </a:t>
            </a:r>
            <a:r>
              <a:rPr lang="en-US" altLang="ko-KR" sz="1800" dirty="0" smtClean="0">
                <a:ea typeface="굴림" panose="020B0600000101010101" pitchFamily="50" charset="-127"/>
              </a:rPr>
              <a:t>Frames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[9] 23/0018r1, Low latency support in </a:t>
            </a:r>
            <a:r>
              <a:rPr lang="en-US" altLang="ko-KR" sz="1800" dirty="0" smtClean="0">
                <a:ea typeface="굴림" panose="020B0600000101010101" pitchFamily="50" charset="-127"/>
              </a:rPr>
              <a:t>UHR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[10] 23/0480r0, UHR Proposed PAR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Currently</a:t>
            </a:r>
            <a:r>
              <a:rPr lang="en-US" altLang="ko-KR" sz="2000" dirty="0" smtClean="0"/>
              <a:t>, </a:t>
            </a:r>
            <a:r>
              <a:rPr lang="en-US" altLang="ko-KR" sz="2000" dirty="0"/>
              <a:t>we’re targeting to improve the tail of the latency distribution and jitter as the main goal in UHR in the approved </a:t>
            </a:r>
            <a:r>
              <a:rPr lang="en-US" altLang="ko-KR" sz="2000" dirty="0" smtClean="0"/>
              <a:t>PAR [10]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With the goal, several presentations [1]-[9] addressed in UHR SG have investigated</a:t>
            </a:r>
          </a:p>
          <a:p>
            <a:pPr lvl="1"/>
            <a:r>
              <a:rPr lang="en-US" altLang="ko-KR" sz="1600" dirty="0" smtClean="0"/>
              <a:t>Classification/Prioritization of low latency (LL) traffic [1]</a:t>
            </a:r>
          </a:p>
          <a:p>
            <a:pPr lvl="1"/>
            <a:r>
              <a:rPr lang="en-US" altLang="ko-KR" sz="1600" dirty="0" smtClean="0"/>
              <a:t>Preemption of LL traffic [2], [3], [9]</a:t>
            </a:r>
          </a:p>
          <a:p>
            <a:pPr lvl="1"/>
            <a:r>
              <a:rPr lang="en-US" altLang="ko-KR" sz="1600" dirty="0" smtClean="0"/>
              <a:t>Optimized Scheduling (considering the impact of OBSS) [4], [5]</a:t>
            </a:r>
          </a:p>
          <a:p>
            <a:pPr lvl="1"/>
            <a:r>
              <a:rPr lang="en-US" altLang="ko-KR" sz="1600" dirty="0" smtClean="0"/>
              <a:t>Frame/PPDU </a:t>
            </a:r>
            <a:r>
              <a:rPr lang="en-US" altLang="ko-KR" sz="1600" dirty="0"/>
              <a:t>Overhead Reduction (in TXOP</a:t>
            </a:r>
            <a:r>
              <a:rPr lang="en-US" altLang="ko-KR" sz="1600" dirty="0" smtClean="0"/>
              <a:t>) [6]-[8]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share some considerations to improve the latency in UHR in terms of</a:t>
            </a:r>
          </a:p>
          <a:p>
            <a:pPr lvl="1"/>
            <a:r>
              <a:rPr lang="en-US" altLang="ko-KR" sz="1600" dirty="0"/>
              <a:t>Scheduling and Preemption of LL </a:t>
            </a:r>
            <a:r>
              <a:rPr lang="en-US" altLang="ko-KR" sz="1600" dirty="0" smtClean="0"/>
              <a:t>traffic</a:t>
            </a:r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Requirements of Low Latency Traffic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Dedicated Scheduling</a:t>
            </a:r>
          </a:p>
          <a:p>
            <a:pPr lvl="1"/>
            <a:r>
              <a:rPr lang="en-US" altLang="ko-KR" sz="1600" dirty="0" smtClean="0"/>
              <a:t>(Time-critical) LL traffic should be scheduled by assigning any dedicated resource/period without the contention with any other traffic</a:t>
            </a:r>
          </a:p>
          <a:p>
            <a:pPr lvl="2"/>
            <a:r>
              <a:rPr lang="en-US" altLang="ko-KR" sz="1400" dirty="0"/>
              <a:t>The scheduling would depend on its characteristics (e.g., </a:t>
            </a:r>
            <a:r>
              <a:rPr lang="en-US" altLang="ko-KR" sz="1400" dirty="0" smtClean="0"/>
              <a:t>service interval, delay bound)</a:t>
            </a:r>
            <a:endParaRPr lang="en-US" altLang="ko-KR" sz="1400" dirty="0"/>
          </a:p>
          <a:p>
            <a:pPr lvl="1"/>
            <a:r>
              <a:rPr lang="en-US" altLang="ko-KR" sz="1600" dirty="0"/>
              <a:t>To this end, we need to discuss how to classify LL traffic clearly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Preemption</a:t>
            </a:r>
            <a:endParaRPr lang="en-US" altLang="ko-KR" sz="2000" dirty="0"/>
          </a:p>
          <a:p>
            <a:pPr lvl="1"/>
            <a:r>
              <a:rPr lang="en-US" altLang="ko-KR" sz="1600" dirty="0"/>
              <a:t>(Time-critical) </a:t>
            </a:r>
            <a:r>
              <a:rPr lang="en-US" altLang="ko-KR" sz="1600" dirty="0" smtClean="0"/>
              <a:t>LL traffic should </a:t>
            </a:r>
            <a:r>
              <a:rPr lang="en-US" altLang="ko-KR" sz="1600" dirty="0"/>
              <a:t>be scheduled </a:t>
            </a:r>
            <a:r>
              <a:rPr lang="en-US" altLang="ko-KR" sz="1600" dirty="0" smtClean="0"/>
              <a:t>by providing a priority and flexibility when incoming LL traffic has to be transmitted quickly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this end, we need to </a:t>
            </a:r>
            <a:r>
              <a:rPr lang="en-US" altLang="ko-KR" sz="1600" dirty="0" smtClean="0"/>
              <a:t>discuss how to preempt LL traffic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first observe baseline and </a:t>
            </a:r>
            <a:r>
              <a:rPr lang="en-US" altLang="ko-KR" sz="2000" dirty="0" smtClean="0"/>
              <a:t>then discuss </a:t>
            </a:r>
            <a:r>
              <a:rPr lang="en-US" altLang="ko-KR" sz="2000" dirty="0"/>
              <a:t>some </a:t>
            </a:r>
            <a:r>
              <a:rPr lang="en-US" altLang="ko-KR" sz="2000" dirty="0" smtClean="0"/>
              <a:t>considerations for each one</a:t>
            </a:r>
            <a:endParaRPr lang="en-US" altLang="ko-KR" sz="20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385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on Baseline: Traffic Classification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current baseline, traffic is classified as TID per MSDU based on priority parameter from Higher layer/DS which is mapped to the user priority (UP) and the corresponding Access Category (AC)</a:t>
            </a:r>
          </a:p>
          <a:p>
            <a:pPr lvl="1"/>
            <a:r>
              <a:rPr lang="en-US" altLang="ko-KR" sz="1600" dirty="0" smtClean="0"/>
              <a:t>Specially</a:t>
            </a:r>
            <a:r>
              <a:rPr lang="en-US" altLang="ko-KR" sz="1600" dirty="0"/>
              <a:t>, TID 0-7 is </a:t>
            </a:r>
            <a:r>
              <a:rPr lang="en-US" altLang="ko-KR" sz="1600" dirty="0" smtClean="0"/>
              <a:t>used </a:t>
            </a:r>
            <a:r>
              <a:rPr lang="en-US" altLang="ko-KR" sz="1600" dirty="0"/>
              <a:t>as TC while TID 8-15 is used as TS (e.g., in TSPEC)</a:t>
            </a:r>
          </a:p>
          <a:p>
            <a:pPr lvl="1"/>
            <a:r>
              <a:rPr lang="en-US" altLang="ko-KR" sz="1600" dirty="0" smtClean="0"/>
              <a:t>Further, the traffic characteristics can be configured/described in addition to TID/UP during (Multi-link)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SCS procedure (i.e., through </a:t>
            </a:r>
            <a:r>
              <a:rPr lang="en-US" altLang="ko-KR" sz="1600" dirty="0" err="1" smtClean="0"/>
              <a:t>QoS</a:t>
            </a:r>
            <a:r>
              <a:rPr lang="en-US" altLang="ko-KR" sz="1600" dirty="0" smtClean="0"/>
              <a:t> Characteristics IE)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088" y="3982207"/>
            <a:ext cx="5257800" cy="23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4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on </a:t>
            </a:r>
            <a:r>
              <a:rPr lang="en-US" altLang="ko-KR" dirty="0" smtClean="0"/>
              <a:t>Baseline: Scheduling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the baseline, we can utilize TID-based scheduling to schedule low latency (LL) traffic flow, e.g.,</a:t>
            </a:r>
          </a:p>
          <a:p>
            <a:pPr lvl="1"/>
            <a:r>
              <a:rPr lang="en-US" altLang="ko-KR" sz="1600" dirty="0" smtClean="0"/>
              <a:t>In terms of multi-link, TID-to-link Mapping (T2LM)</a:t>
            </a:r>
          </a:p>
          <a:p>
            <a:pPr lvl="1"/>
            <a:r>
              <a:rPr lang="en-US" altLang="ko-KR" sz="1600" dirty="0" smtClean="0"/>
              <a:t>In terms of service period, restricted TWT (</a:t>
            </a:r>
            <a:r>
              <a:rPr lang="en-US" altLang="ko-KR" sz="1600" dirty="0" err="1" smtClean="0"/>
              <a:t>rTWT</a:t>
            </a:r>
            <a:r>
              <a:rPr lang="en-US" altLang="ko-KR" sz="1600" dirty="0" smtClean="0"/>
              <a:t>) through Traffic Info</a:t>
            </a:r>
          </a:p>
          <a:p>
            <a:pPr lvl="2"/>
            <a:r>
              <a:rPr lang="en-US" altLang="ko-KR" sz="1400" dirty="0" smtClean="0"/>
              <a:t>If SCS negotiation exist</a:t>
            </a:r>
            <a:r>
              <a:rPr lang="en-US" altLang="ko-KR" sz="1400" dirty="0"/>
              <a:t>s</a:t>
            </a:r>
            <a:r>
              <a:rPr lang="en-US" altLang="ko-KR" sz="1400" dirty="0" smtClean="0"/>
              <a:t>, its requirements can apply the scheduling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However, we can have the following observations</a:t>
            </a:r>
          </a:p>
          <a:p>
            <a:pPr lvl="1"/>
            <a:r>
              <a:rPr lang="en-US" altLang="ko-KR" sz="1600" dirty="0" smtClean="0"/>
              <a:t>Per TID, an STA may have LL traffic and non-LL traffic </a:t>
            </a:r>
            <a:r>
              <a:rPr lang="en-US" altLang="ko-KR" sz="1600" dirty="0"/>
              <a:t>as the same </a:t>
            </a:r>
            <a:r>
              <a:rPr lang="en-US" altLang="ko-KR" sz="1600" dirty="0" smtClean="0"/>
              <a:t>priority and multiple LL </a:t>
            </a:r>
            <a:r>
              <a:rPr lang="en-US" altLang="ko-KR" sz="1600" dirty="0"/>
              <a:t>traffic with different characteristics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It would be better for a specific LL traffic flow to be transmitted separately from non-LL traffic or another LL traffic with different characteristics on any dedicated resources</a:t>
            </a:r>
          </a:p>
          <a:p>
            <a:pPr lvl="1"/>
            <a:r>
              <a:rPr lang="en-US" altLang="ko-KR" sz="1600" dirty="0" smtClean="0"/>
              <a:t>Different STAs may have LL traffic with similar or different characteristics</a:t>
            </a:r>
          </a:p>
          <a:p>
            <a:pPr lvl="2"/>
            <a:r>
              <a:rPr lang="en-US" altLang="ko-KR" sz="1400" dirty="0" smtClean="0"/>
              <a:t>AP MLD has the global view of the traffic information (if negotiated) and can schedule LL traffic with </a:t>
            </a:r>
            <a:r>
              <a:rPr lang="en-US" altLang="ko-KR" sz="1400" dirty="0"/>
              <a:t>similar </a:t>
            </a:r>
            <a:r>
              <a:rPr lang="en-US" altLang="ko-KR" sz="1400" dirty="0" smtClean="0"/>
              <a:t>characteristics on the same dedicated resources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The current baseline is not enough to resolve those observations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84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LL Traffic Classification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classify LL traffic by enhancing the current one, e.g.,</a:t>
            </a:r>
          </a:p>
          <a:p>
            <a:pPr lvl="1"/>
            <a:r>
              <a:rPr lang="en-US" altLang="ko-KR" sz="1600" dirty="0" smtClean="0"/>
              <a:t>Identifying LL traffic per TID by making </a:t>
            </a:r>
            <a:r>
              <a:rPr lang="en-US" altLang="ko-KR" sz="1600" dirty="0" err="1" smtClean="0"/>
              <a:t>sub_IDs</a:t>
            </a:r>
            <a:r>
              <a:rPr lang="en-US" altLang="ko-KR" sz="1600" dirty="0" smtClean="0"/>
              <a:t>, i.e.,  2-tuple &lt;TID, </a:t>
            </a:r>
            <a:r>
              <a:rPr lang="en-US" altLang="ko-KR" sz="1600" dirty="0" err="1" smtClean="0"/>
              <a:t>sub_ID</a:t>
            </a:r>
            <a:r>
              <a:rPr lang="en-US" altLang="ko-KR" sz="1600" dirty="0" smtClean="0"/>
              <a:t> (e.g., LLT ID)&gt;</a:t>
            </a:r>
          </a:p>
          <a:p>
            <a:pPr lvl="2"/>
            <a:r>
              <a:rPr lang="en-US" altLang="ko-KR" sz="1400" dirty="0" smtClean="0"/>
              <a:t>It maintains the current space of TID (0~7)</a:t>
            </a:r>
          </a:p>
          <a:p>
            <a:pPr lvl="2"/>
            <a:r>
              <a:rPr lang="en-US" altLang="ko-KR" sz="1400" dirty="0" smtClean="0"/>
              <a:t>AP can assign the </a:t>
            </a:r>
            <a:r>
              <a:rPr lang="en-US" altLang="ko-KR" sz="1400" dirty="0" err="1" smtClean="0"/>
              <a:t>sub_ID</a:t>
            </a:r>
            <a:r>
              <a:rPr lang="en-US" altLang="ko-KR" sz="1400" dirty="0" smtClean="0"/>
              <a:t> depending on traffic characteristics (e.g., when SCS negotiated)</a:t>
            </a:r>
          </a:p>
          <a:p>
            <a:pPr lvl="1"/>
            <a:r>
              <a:rPr lang="en-US" altLang="ko-KR" sz="1600" dirty="0" smtClean="0"/>
              <a:t>Extending available </a:t>
            </a:r>
            <a:r>
              <a:rPr lang="en-US" altLang="ko-KR" sz="1600" dirty="0"/>
              <a:t>TID </a:t>
            </a:r>
            <a:r>
              <a:rPr lang="en-US" altLang="ko-KR" sz="1600" dirty="0" smtClean="0"/>
              <a:t>space (e.g., up to 15)</a:t>
            </a:r>
          </a:p>
          <a:p>
            <a:pPr lvl="2"/>
            <a:r>
              <a:rPr lang="en-US" altLang="ko-KR" sz="1400" dirty="0" smtClean="0"/>
              <a:t>It would require the modifications on higher layers to support the assignment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By utilizing the classification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We can transmit the identified LL traffic only on any dedicated link, SP with enhanced identification, or Triggered UL in a TXOP</a:t>
            </a:r>
          </a:p>
          <a:p>
            <a:pPr lvl="1"/>
            <a:r>
              <a:rPr lang="en-US" altLang="ko-KR" sz="1600" dirty="0" smtClean="0"/>
              <a:t>We can have an opportunity to access the channel or transmit quickly if a new queue/EDCA parameter set is introduced and applied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332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TID-to-link Mapping &amp;</a:t>
            </a:r>
            <a:br>
              <a:rPr lang="en-US" altLang="ko-KR" dirty="0" smtClean="0"/>
            </a:br>
            <a:r>
              <a:rPr lang="en-US" altLang="ko-KR" dirty="0" smtClean="0"/>
              <a:t>R-TWT Scheduling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Example assumes that </a:t>
            </a:r>
            <a:r>
              <a:rPr lang="en-US" altLang="ko-KR" sz="2000" dirty="0"/>
              <a:t>TID N is mapped to link 1 and link </a:t>
            </a:r>
            <a:r>
              <a:rPr lang="en-US" altLang="ko-KR" sz="2000" dirty="0" smtClean="0"/>
              <a:t>2</a:t>
            </a:r>
            <a:endParaRPr lang="en-US" altLang="ko-KR" sz="2000" dirty="0"/>
          </a:p>
          <a:p>
            <a:pPr lvl="1"/>
            <a:endParaRPr lang="en-US" altLang="ko-KR" b="1" dirty="0">
              <a:ea typeface="+mn-ea"/>
              <a:cs typeface="+mn-cs"/>
            </a:endParaRP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157685"/>
            <a:ext cx="5943600" cy="424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on Baseline: </a:t>
            </a:r>
            <a:r>
              <a:rPr lang="en-US" altLang="ko-KR" dirty="0" smtClean="0"/>
              <a:t>AC Mapping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</a:t>
            </a:r>
            <a:r>
              <a:rPr lang="en-US" altLang="ko-KR" sz="2000" dirty="0" smtClean="0"/>
              <a:t>e use a </a:t>
            </a:r>
            <a:r>
              <a:rPr lang="en-US" altLang="ko-KR" sz="2000" dirty="0"/>
              <a:t>fixed UP-to-AC </a:t>
            </a:r>
            <a:r>
              <a:rPr lang="en-US" altLang="ko-KR" sz="2000" dirty="0" smtClean="0"/>
              <a:t>Mapping </a:t>
            </a:r>
            <a:r>
              <a:rPr lang="en-US" altLang="ko-KR" sz="2000" dirty="0"/>
              <a:t>based on a given </a:t>
            </a:r>
            <a:r>
              <a:rPr lang="en-US" altLang="ko-KR" sz="2000" dirty="0" smtClean="0"/>
              <a:t>TID</a:t>
            </a:r>
          </a:p>
          <a:p>
            <a:pPr lvl="1"/>
            <a:r>
              <a:rPr lang="en-US" altLang="ko-KR" sz="1600" dirty="0" smtClean="0"/>
              <a:t>In other words, if a TID/UP is assigned to LL traffic is assigned, AC is determined based on the fixed table</a:t>
            </a:r>
          </a:p>
          <a:p>
            <a:r>
              <a:rPr lang="en-US" altLang="ko-KR" sz="2000" dirty="0" smtClean="0"/>
              <a:t>We may want LL traffic to be assigned to other AC(s) not fixed one by experiencing the cases, e.g.,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LL traffic TX may be delayed due to head-of-line (HOL) blocking in the queue of AC corresponding to the LL traffic</a:t>
            </a:r>
          </a:p>
          <a:p>
            <a:pPr lvl="2"/>
            <a:r>
              <a:rPr lang="en-US" altLang="ko-KR" sz="1400" dirty="0"/>
              <a:t>There may be a chance to get a </a:t>
            </a:r>
            <a:r>
              <a:rPr lang="en-US" altLang="ko-KR" sz="1400" dirty="0" smtClean="0"/>
              <a:t>queue/AC </a:t>
            </a:r>
            <a:r>
              <a:rPr lang="en-US" altLang="ko-KR" sz="1400" dirty="0"/>
              <a:t>which has almost no MSDUs </a:t>
            </a:r>
            <a:r>
              <a:rPr lang="en-US" altLang="ko-KR" sz="1400" dirty="0" smtClean="0"/>
              <a:t>queued or which has almost completed back-off to gain the channel access </a:t>
            </a:r>
          </a:p>
          <a:p>
            <a:pPr lvl="1"/>
            <a:r>
              <a:rPr lang="en-US" altLang="ko-KR" sz="1600" dirty="0" smtClean="0"/>
              <a:t>Some LL traffic may need to be assigned to AC (e.g., with higher priority) than its another </a:t>
            </a:r>
            <a:r>
              <a:rPr lang="en-US" altLang="ko-KR" sz="1600" dirty="0"/>
              <a:t>fixed </a:t>
            </a:r>
            <a:r>
              <a:rPr lang="en-US" altLang="ko-KR" sz="1600" dirty="0" smtClean="0"/>
              <a:t>AC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685800" lvl="2" indent="-342900"/>
            <a:endParaRPr lang="en-US" altLang="ko-KR" sz="12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199" y="4648201"/>
            <a:ext cx="4709777" cy="176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AC Mapping</a:t>
            </a:r>
            <a:br>
              <a:rPr lang="en-US" altLang="ko-KR" dirty="0" smtClean="0"/>
            </a:br>
            <a:r>
              <a:rPr lang="en-US" altLang="ko-KR" dirty="0" smtClean="0"/>
              <a:t>for LL Traffic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preemption of LL traffic for quick TX, we can consider the change of AC mapping dynamically rather than the currently fixed one</a:t>
            </a:r>
            <a:endParaRPr lang="en-US" altLang="ko-KR" sz="2000" dirty="0"/>
          </a:p>
          <a:p>
            <a:pPr lvl="1"/>
            <a:r>
              <a:rPr lang="en-US" altLang="ko-KR" sz="1600" dirty="0"/>
              <a:t>One or more AC(s) may be mapped to LL traffic</a:t>
            </a:r>
          </a:p>
          <a:p>
            <a:pPr lvl="2"/>
            <a:r>
              <a:rPr lang="en-US" altLang="ko-KR" sz="1400" dirty="0" smtClean="0"/>
              <a:t>It may be able to apply to incoming LL traffic or already queued LL traffic</a:t>
            </a:r>
          </a:p>
          <a:p>
            <a:pPr lvl="1"/>
            <a:r>
              <a:rPr lang="en-US" altLang="ko-KR" sz="1600" dirty="0" smtClean="0"/>
              <a:t>Dynamic </a:t>
            </a:r>
            <a:r>
              <a:rPr lang="en-US" altLang="ko-KR" sz="1600" dirty="0"/>
              <a:t>level and </a:t>
            </a:r>
            <a:r>
              <a:rPr lang="en-US" altLang="ko-KR" sz="1600" dirty="0" smtClean="0"/>
              <a:t>Negotiation/Signaling method should be investigated, e.g.,</a:t>
            </a:r>
          </a:p>
          <a:p>
            <a:pPr lvl="2"/>
            <a:r>
              <a:rPr lang="en-US" altLang="ko-KR" sz="1200" dirty="0" smtClean="0"/>
              <a:t>Whether it can be applied to </a:t>
            </a:r>
            <a:r>
              <a:rPr lang="en-US" altLang="ko-KR" sz="1200" dirty="0"/>
              <a:t>Per </a:t>
            </a:r>
            <a:r>
              <a:rPr lang="en-US" altLang="ko-KR" sz="1200" dirty="0" smtClean="0"/>
              <a:t>BSS, STA, or LL Traffic flow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  <a:p>
            <a:pPr marL="685800" lvl="2" indent="-342900"/>
            <a:endParaRPr lang="en-US" altLang="ko-KR" sz="12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" y="3924300"/>
            <a:ext cx="8782050" cy="231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4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289265</TotalTime>
  <Words>1313</Words>
  <Application>Microsoft Office PowerPoint</Application>
  <PresentationFormat>화면 슬라이드 쇼(4:3)</PresentationFormat>
  <Paragraphs>201</Paragraphs>
  <Slides>11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Gulim</vt:lpstr>
      <vt:lpstr>Gulim</vt:lpstr>
      <vt:lpstr>맑은 고딕</vt:lpstr>
      <vt:lpstr>맑은 고딕</vt:lpstr>
      <vt:lpstr>Arial</vt:lpstr>
      <vt:lpstr>Times New Roman</vt:lpstr>
      <vt:lpstr>802-11-Submission</vt:lpstr>
      <vt:lpstr>Considerations on Latency Improvement</vt:lpstr>
      <vt:lpstr>Introduction</vt:lpstr>
      <vt:lpstr>Requirements of Low Latency Traffic</vt:lpstr>
      <vt:lpstr>Observation on Baseline: Traffic Classification</vt:lpstr>
      <vt:lpstr>Observation on Baseline: Scheduling</vt:lpstr>
      <vt:lpstr>Consideration on LL Traffic Classification</vt:lpstr>
      <vt:lpstr>Example: TID-to-link Mapping &amp; R-TWT Scheduling</vt:lpstr>
      <vt:lpstr>Observation on Baseline: AC Mapping</vt:lpstr>
      <vt:lpstr>Consideration on AC Mapping for LL Traffic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15844</cp:revision>
  <cp:lastPrinted>2018-10-31T23:27:01Z</cp:lastPrinted>
  <dcterms:created xsi:type="dcterms:W3CDTF">2007-05-21T21:00:37Z</dcterms:created>
  <dcterms:modified xsi:type="dcterms:W3CDTF">2023-03-27T07:25:25Z</dcterms:modified>
</cp:coreProperties>
</file>