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83" r:id="rId2"/>
    <p:sldId id="1136" r:id="rId3"/>
    <p:sldId id="1211" r:id="rId4"/>
    <p:sldId id="1219" r:id="rId5"/>
    <p:sldId id="1217" r:id="rId6"/>
    <p:sldId id="1212" r:id="rId7"/>
    <p:sldId id="1215" r:id="rId8"/>
    <p:sldId id="1214" r:id="rId9"/>
    <p:sldId id="1218" r:id="rId10"/>
    <p:sldId id="1180" r:id="rId11"/>
    <p:sldId id="1135" r:id="rId12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BA6D32-DF29-4FB8-847D-ACCBDC1507D8}" v="4" dt="2021-01-15T06:11:16.9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554" autoAdjust="0"/>
    <p:restoredTop sz="84447" autoAdjust="0"/>
  </p:normalViewPr>
  <p:slideViewPr>
    <p:cSldViewPr>
      <p:cViewPr varScale="1">
        <p:scale>
          <a:sx n="75" d="100"/>
          <a:sy n="75" d="100"/>
        </p:scale>
        <p:origin x="1901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0" d="100"/>
          <a:sy n="90" d="100"/>
        </p:scale>
        <p:origin x="1742" y="62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g Insun" userId="9a6367cea696bed7" providerId="LiveId" clId="{DBAAFB3A-F937-4724-A5EB-D3F01C203A47}"/>
    <pc:docChg chg="undo custSel addSld delSld modSld sldOrd modMainMaster">
      <pc:chgData name="Jang Insun" userId="9a6367cea696bed7" providerId="LiveId" clId="{DBAAFB3A-F937-4724-A5EB-D3F01C203A47}" dt="2020-11-02T09:11:58.553" v="4823" actId="47"/>
      <pc:docMkLst>
        <pc:docMk/>
      </pc:docMkLst>
      <pc:sldChg chg="modSp mod">
        <pc:chgData name="Jang Insun" userId="9a6367cea696bed7" providerId="LiveId" clId="{DBAAFB3A-F937-4724-A5EB-D3F01C203A47}" dt="2020-11-02T06:24:28.975" v="112" actId="20577"/>
        <pc:sldMkLst>
          <pc:docMk/>
          <pc:sldMk cId="0" sldId="283"/>
        </pc:sldMkLst>
        <pc:spChg chg="mod">
          <ac:chgData name="Jang Insun" userId="9a6367cea696bed7" providerId="LiveId" clId="{DBAAFB3A-F937-4724-A5EB-D3F01C203A47}" dt="2020-11-02T06:22:59.926" v="57" actId="20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DBAAFB3A-F937-4724-A5EB-D3F01C203A47}" dt="2020-11-02T06:23:04.870" v="70" actId="20577"/>
          <ac:spMkLst>
            <pc:docMk/>
            <pc:sldMk cId="0" sldId="283"/>
            <ac:spMk id="6150" creationId="{00000000-0000-0000-0000-000000000000}"/>
          </ac:spMkLst>
        </pc:spChg>
        <pc:graphicFrameChg chg="mod modGraphic">
          <ac:chgData name="Jang Insun" userId="9a6367cea696bed7" providerId="LiveId" clId="{DBAAFB3A-F937-4724-A5EB-D3F01C203A47}" dt="2020-11-02T06:24:28.975" v="112" actId="20577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modSp mod">
        <pc:chgData name="Jang Insun" userId="9a6367cea696bed7" providerId="LiveId" clId="{DBAAFB3A-F937-4724-A5EB-D3F01C203A47}" dt="2020-11-02T09:00:20.668" v="4451" actId="20577"/>
        <pc:sldMkLst>
          <pc:docMk/>
          <pc:sldMk cId="1427592943" sldId="1132"/>
        </pc:sldMkLst>
        <pc:spChg chg="mod">
          <ac:chgData name="Jang Insun" userId="9a6367cea696bed7" providerId="LiveId" clId="{DBAAFB3A-F937-4724-A5EB-D3F01C203A47}" dt="2020-11-02T09:00:20.668" v="4451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del">
        <pc:chgData name="Jang Insun" userId="9a6367cea696bed7" providerId="LiveId" clId="{DBAAFB3A-F937-4724-A5EB-D3F01C203A47}" dt="2020-11-02T09:11:56.062" v="4821" actId="47"/>
        <pc:sldMkLst>
          <pc:docMk/>
          <pc:sldMk cId="3686947486" sldId="1133"/>
        </pc:sldMkLst>
      </pc:sldChg>
      <pc:sldChg chg="modSp mod">
        <pc:chgData name="Jang Insun" userId="9a6367cea696bed7" providerId="LiveId" clId="{DBAAFB3A-F937-4724-A5EB-D3F01C203A47}" dt="2020-11-02T07:04:57.080" v="901" actId="20577"/>
        <pc:sldMkLst>
          <pc:docMk/>
          <pc:sldMk cId="240887288" sldId="1136"/>
        </pc:sldMkLst>
        <pc:spChg chg="mod">
          <ac:chgData name="Jang Insun" userId="9a6367cea696bed7" providerId="LiveId" clId="{DBAAFB3A-F937-4724-A5EB-D3F01C203A47}" dt="2020-11-02T07:04:57.080" v="901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addSp delSp modSp mod">
        <pc:chgData name="Jang Insun" userId="9a6367cea696bed7" providerId="LiveId" clId="{DBAAFB3A-F937-4724-A5EB-D3F01C203A47}" dt="2020-11-02T08:04:00.486" v="1953" actId="1036"/>
        <pc:sldMkLst>
          <pc:docMk/>
          <pc:sldMk cId="1702715037" sldId="1138"/>
        </pc:sldMkLst>
        <pc:spChg chg="mod">
          <ac:chgData name="Jang Insun" userId="9a6367cea696bed7" providerId="LiveId" clId="{DBAAFB3A-F937-4724-A5EB-D3F01C203A47}" dt="2020-11-02T07:04:04.482" v="861" actId="20577"/>
          <ac:spMkLst>
            <pc:docMk/>
            <pc:sldMk cId="1702715037" sldId="1138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03:55.937" v="1948" actId="20577"/>
          <ac:spMkLst>
            <pc:docMk/>
            <pc:sldMk cId="1702715037" sldId="1138"/>
            <ac:spMk id="3" creationId="{00000000-0000-0000-0000-000000000000}"/>
          </ac:spMkLst>
        </pc:spChg>
        <pc:spChg chg="del">
          <ac:chgData name="Jang Insun" userId="9a6367cea696bed7" providerId="LiveId" clId="{DBAAFB3A-F937-4724-A5EB-D3F01C203A47}" dt="2020-11-02T06:35:29.032" v="626" actId="478"/>
          <ac:spMkLst>
            <pc:docMk/>
            <pc:sldMk cId="1702715037" sldId="1138"/>
            <ac:spMk id="6" creationId="{00000000-0000-0000-0000-000000000000}"/>
          </ac:spMkLst>
        </pc:spChg>
        <pc:picChg chg="del">
          <ac:chgData name="Jang Insun" userId="9a6367cea696bed7" providerId="LiveId" clId="{DBAAFB3A-F937-4724-A5EB-D3F01C203A47}" dt="2020-11-02T06:35:17.656" v="604" actId="478"/>
          <ac:picMkLst>
            <pc:docMk/>
            <pc:sldMk cId="1702715037" sldId="1138"/>
            <ac:picMk id="7" creationId="{00000000-0000-0000-0000-000000000000}"/>
          </ac:picMkLst>
        </pc:picChg>
        <pc:picChg chg="add del mod">
          <ac:chgData name="Jang Insun" userId="9a6367cea696bed7" providerId="LiveId" clId="{DBAAFB3A-F937-4724-A5EB-D3F01C203A47}" dt="2020-11-02T07:01:18.132" v="630" actId="478"/>
          <ac:picMkLst>
            <pc:docMk/>
            <pc:sldMk cId="1702715037" sldId="1138"/>
            <ac:picMk id="8" creationId="{D1B9817F-3C34-4231-A9E5-4008616BE581}"/>
          </ac:picMkLst>
        </pc:picChg>
        <pc:picChg chg="add del mod">
          <ac:chgData name="Jang Insun" userId="9a6367cea696bed7" providerId="LiveId" clId="{DBAAFB3A-F937-4724-A5EB-D3F01C203A47}" dt="2020-11-02T07:03:16.317" v="786" actId="478"/>
          <ac:picMkLst>
            <pc:docMk/>
            <pc:sldMk cId="1702715037" sldId="1138"/>
            <ac:picMk id="9" creationId="{62AB677E-2D8D-456B-800E-6F2E6E6ABE08}"/>
          </ac:picMkLst>
        </pc:picChg>
        <pc:picChg chg="add mod">
          <ac:chgData name="Jang Insun" userId="9a6367cea696bed7" providerId="LiveId" clId="{DBAAFB3A-F937-4724-A5EB-D3F01C203A47}" dt="2020-11-02T08:04:00.486" v="1953" actId="1036"/>
          <ac:picMkLst>
            <pc:docMk/>
            <pc:sldMk cId="1702715037" sldId="1138"/>
            <ac:picMk id="10" creationId="{ADE899CE-84BC-4545-84B1-A39CF337A10D}"/>
          </ac:picMkLst>
        </pc:picChg>
      </pc:sldChg>
      <pc:sldChg chg="del ord">
        <pc:chgData name="Jang Insun" userId="9a6367cea696bed7" providerId="LiveId" clId="{DBAAFB3A-F937-4724-A5EB-D3F01C203A47}" dt="2020-11-02T07:07:01.228" v="999" actId="47"/>
        <pc:sldMkLst>
          <pc:docMk/>
          <pc:sldMk cId="3841756078" sldId="1140"/>
        </pc:sldMkLst>
      </pc:sldChg>
      <pc:sldChg chg="modSp del mod">
        <pc:chgData name="Jang Insun" userId="9a6367cea696bed7" providerId="LiveId" clId="{DBAAFB3A-F937-4724-A5EB-D3F01C203A47}" dt="2020-11-02T08:59:55.777" v="4413" actId="47"/>
        <pc:sldMkLst>
          <pc:docMk/>
          <pc:sldMk cId="2324980777" sldId="1141"/>
        </pc:sldMkLst>
        <pc:spChg chg="mod">
          <ac:chgData name="Jang Insun" userId="9a6367cea696bed7" providerId="LiveId" clId="{DBAAFB3A-F937-4724-A5EB-D3F01C203A47}" dt="2020-11-02T08:59:53.689" v="4412" actId="20577"/>
          <ac:spMkLst>
            <pc:docMk/>
            <pc:sldMk cId="2324980777" sldId="1141"/>
            <ac:spMk id="2" creationId="{00000000-0000-0000-0000-000000000000}"/>
          </ac:spMkLst>
        </pc:spChg>
      </pc:sldChg>
      <pc:sldChg chg="del">
        <pc:chgData name="Jang Insun" userId="9a6367cea696bed7" providerId="LiveId" clId="{DBAAFB3A-F937-4724-A5EB-D3F01C203A47}" dt="2020-11-02T08:59:56.532" v="4416" actId="47"/>
        <pc:sldMkLst>
          <pc:docMk/>
          <pc:sldMk cId="1188786434" sldId="1148"/>
        </pc:sldMkLst>
      </pc:sldChg>
      <pc:sldChg chg="del">
        <pc:chgData name="Jang Insun" userId="9a6367cea696bed7" providerId="LiveId" clId="{DBAAFB3A-F937-4724-A5EB-D3F01C203A47}" dt="2020-11-02T09:11:58.097" v="4822" actId="47"/>
        <pc:sldMkLst>
          <pc:docMk/>
          <pc:sldMk cId="3903702909" sldId="1150"/>
        </pc:sldMkLst>
      </pc:sldChg>
      <pc:sldChg chg="del">
        <pc:chgData name="Jang Insun" userId="9a6367cea696bed7" providerId="LiveId" clId="{DBAAFB3A-F937-4724-A5EB-D3F01C203A47}" dt="2020-11-02T09:11:58.553" v="4823" actId="47"/>
        <pc:sldMkLst>
          <pc:docMk/>
          <pc:sldMk cId="3719520648" sldId="1151"/>
        </pc:sldMkLst>
      </pc:sldChg>
      <pc:sldChg chg="del">
        <pc:chgData name="Jang Insun" userId="9a6367cea696bed7" providerId="LiveId" clId="{DBAAFB3A-F937-4724-A5EB-D3F01C203A47}" dt="2020-11-02T08:59:55.917" v="4414" actId="47"/>
        <pc:sldMkLst>
          <pc:docMk/>
          <pc:sldMk cId="2829069243" sldId="1155"/>
        </pc:sldMkLst>
      </pc:sldChg>
      <pc:sldChg chg="del">
        <pc:chgData name="Jang Insun" userId="9a6367cea696bed7" providerId="LiveId" clId="{DBAAFB3A-F937-4724-A5EB-D3F01C203A47}" dt="2020-11-02T08:59:56.060" v="4415" actId="47"/>
        <pc:sldMkLst>
          <pc:docMk/>
          <pc:sldMk cId="457485022" sldId="1156"/>
        </pc:sldMkLst>
      </pc:sldChg>
      <pc:sldChg chg="del">
        <pc:chgData name="Jang Insun" userId="9a6367cea696bed7" providerId="LiveId" clId="{DBAAFB3A-F937-4724-A5EB-D3F01C203A47}" dt="2020-11-02T08:59:57.049" v="4417" actId="47"/>
        <pc:sldMkLst>
          <pc:docMk/>
          <pc:sldMk cId="3570503581" sldId="1157"/>
        </pc:sldMkLst>
      </pc:sldChg>
      <pc:sldChg chg="del">
        <pc:chgData name="Jang Insun" userId="9a6367cea696bed7" providerId="LiveId" clId="{DBAAFB3A-F937-4724-A5EB-D3F01C203A47}" dt="2020-11-02T09:11:55.749" v="4820" actId="47"/>
        <pc:sldMkLst>
          <pc:docMk/>
          <pc:sldMk cId="391834690" sldId="1162"/>
        </pc:sldMkLst>
      </pc:sldChg>
      <pc:sldChg chg="addSp delSp modSp add mod">
        <pc:chgData name="Jang Insun" userId="9a6367cea696bed7" providerId="LiveId" clId="{DBAAFB3A-F937-4724-A5EB-D3F01C203A47}" dt="2020-11-02T08:36:02.080" v="3128" actId="1076"/>
        <pc:sldMkLst>
          <pc:docMk/>
          <pc:sldMk cId="118473899" sldId="1163"/>
        </pc:sldMkLst>
        <pc:spChg chg="mod">
          <ac:chgData name="Jang Insun" userId="9a6367cea696bed7" providerId="LiveId" clId="{DBAAFB3A-F937-4724-A5EB-D3F01C203A47}" dt="2020-11-02T08:05:58.198" v="2207" actId="20577"/>
          <ac:spMkLst>
            <pc:docMk/>
            <pc:sldMk cId="118473899" sldId="1163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36:00.143" v="3127" actId="20577"/>
          <ac:spMkLst>
            <pc:docMk/>
            <pc:sldMk cId="118473899" sldId="1163"/>
            <ac:spMk id="3" creationId="{00000000-0000-0000-0000-000000000000}"/>
          </ac:spMkLst>
        </pc:spChg>
        <pc:picChg chg="add del mod">
          <ac:chgData name="Jang Insun" userId="9a6367cea696bed7" providerId="LiveId" clId="{DBAAFB3A-F937-4724-A5EB-D3F01C203A47}" dt="2020-11-02T08:17:23.624" v="3017" actId="478"/>
          <ac:picMkLst>
            <pc:docMk/>
            <pc:sldMk cId="118473899" sldId="1163"/>
            <ac:picMk id="6" creationId="{6D511B99-1BC8-4795-8B8D-4E81D0857D7F}"/>
          </ac:picMkLst>
        </pc:picChg>
        <pc:picChg chg="add mod">
          <ac:chgData name="Jang Insun" userId="9a6367cea696bed7" providerId="LiveId" clId="{DBAAFB3A-F937-4724-A5EB-D3F01C203A47}" dt="2020-11-02T08:36:02.080" v="3128" actId="1076"/>
          <ac:picMkLst>
            <pc:docMk/>
            <pc:sldMk cId="118473899" sldId="1163"/>
            <ac:picMk id="7" creationId="{89624E60-FE34-4644-946D-23F3A772552D}"/>
          </ac:picMkLst>
        </pc:picChg>
      </pc:sldChg>
      <pc:sldChg chg="modSp add del mod">
        <pc:chgData name="Jang Insun" userId="9a6367cea696bed7" providerId="LiveId" clId="{DBAAFB3A-F937-4724-A5EB-D3F01C203A47}" dt="2020-11-02T09:04:52.050" v="4819" actId="47"/>
        <pc:sldMkLst>
          <pc:docMk/>
          <pc:sldMk cId="3543034093" sldId="1164"/>
        </pc:sldMkLst>
        <pc:spChg chg="mod">
          <ac:chgData name="Jang Insun" userId="9a6367cea696bed7" providerId="LiveId" clId="{DBAAFB3A-F937-4724-A5EB-D3F01C203A47}" dt="2020-11-02T08:06:39.913" v="2283" actId="20577"/>
          <ac:spMkLst>
            <pc:docMk/>
            <pc:sldMk cId="3543034093" sldId="1164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07:51.679" v="2448" actId="20577"/>
          <ac:spMkLst>
            <pc:docMk/>
            <pc:sldMk cId="3543034093" sldId="1164"/>
            <ac:spMk id="3" creationId="{00000000-0000-0000-0000-000000000000}"/>
          </ac:spMkLst>
        </pc:spChg>
      </pc:sldChg>
      <pc:sldChg chg="addSp delSp modSp add mod">
        <pc:chgData name="Jang Insun" userId="9a6367cea696bed7" providerId="LiveId" clId="{DBAAFB3A-F937-4724-A5EB-D3F01C203A47}" dt="2020-11-02T09:04:43.633" v="4816" actId="20577"/>
        <pc:sldMkLst>
          <pc:docMk/>
          <pc:sldMk cId="2187253843" sldId="1165"/>
        </pc:sldMkLst>
        <pc:spChg chg="mod">
          <ac:chgData name="Jang Insun" userId="9a6367cea696bed7" providerId="LiveId" clId="{DBAAFB3A-F937-4724-A5EB-D3F01C203A47}" dt="2020-11-02T09:04:43.633" v="4816" actId="20577"/>
          <ac:spMkLst>
            <pc:docMk/>
            <pc:sldMk cId="2187253843" sldId="1165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9:00:58.951" v="4454" actId="6549"/>
          <ac:spMkLst>
            <pc:docMk/>
            <pc:sldMk cId="2187253843" sldId="1165"/>
            <ac:spMk id="3" creationId="{00000000-0000-0000-0000-000000000000}"/>
          </ac:spMkLst>
        </pc:spChg>
        <pc:spChg chg="add mod">
          <ac:chgData name="Jang Insun" userId="9a6367cea696bed7" providerId="LiveId" clId="{DBAAFB3A-F937-4724-A5EB-D3F01C203A47}" dt="2020-11-02T09:02:43.510" v="4486" actId="1076"/>
          <ac:spMkLst>
            <pc:docMk/>
            <pc:sldMk cId="2187253843" sldId="1165"/>
            <ac:spMk id="16" creationId="{D85B5FB0-0ADE-48E9-B4C8-832FA776AAAC}"/>
          </ac:spMkLst>
        </pc:spChg>
        <pc:graphicFrameChg chg="add del mod">
          <ac:chgData name="Jang Insun" userId="9a6367cea696bed7" providerId="LiveId" clId="{DBAAFB3A-F937-4724-A5EB-D3F01C203A47}" dt="2020-11-02T08:59:44.109" v="4403" actId="21"/>
          <ac:graphicFrameMkLst>
            <pc:docMk/>
            <pc:sldMk cId="2187253843" sldId="1165"/>
            <ac:graphicFrameMk id="10" creationId="{E7A21978-6DFF-4DBE-BEAB-94D9D18DF75E}"/>
          </ac:graphicFrameMkLst>
        </pc:graphicFrameChg>
        <pc:picChg chg="add del mod">
          <ac:chgData name="Jang Insun" userId="9a6367cea696bed7" providerId="LiveId" clId="{DBAAFB3A-F937-4724-A5EB-D3F01C203A47}" dt="2020-11-02T08:58:22.715" v="4389" actId="478"/>
          <ac:picMkLst>
            <pc:docMk/>
            <pc:sldMk cId="2187253843" sldId="1165"/>
            <ac:picMk id="6" creationId="{5A32E278-43F0-4D7F-BCFB-E81A23374320}"/>
          </ac:picMkLst>
        </pc:picChg>
        <pc:picChg chg="del">
          <ac:chgData name="Jang Insun" userId="9a6367cea696bed7" providerId="LiveId" clId="{DBAAFB3A-F937-4724-A5EB-D3F01C203A47}" dt="2020-11-02T08:36:47.747" v="3141" actId="478"/>
          <ac:picMkLst>
            <pc:docMk/>
            <pc:sldMk cId="2187253843" sldId="1165"/>
            <ac:picMk id="7" creationId="{89624E60-FE34-4644-946D-23F3A772552D}"/>
          </ac:picMkLst>
        </pc:picChg>
        <pc:picChg chg="add del mod ord">
          <ac:chgData name="Jang Insun" userId="9a6367cea696bed7" providerId="LiveId" clId="{DBAAFB3A-F937-4724-A5EB-D3F01C203A47}" dt="2020-11-02T09:01:51.191" v="4456" actId="478"/>
          <ac:picMkLst>
            <pc:docMk/>
            <pc:sldMk cId="2187253843" sldId="1165"/>
            <ac:picMk id="8" creationId="{D86D6A98-6235-4376-8F04-A31435BAE66E}"/>
          </ac:picMkLst>
        </pc:picChg>
        <pc:picChg chg="add del mod">
          <ac:chgData name="Jang Insun" userId="9a6367cea696bed7" providerId="LiveId" clId="{DBAAFB3A-F937-4724-A5EB-D3F01C203A47}" dt="2020-11-02T09:00:57.731" v="4453" actId="478"/>
          <ac:picMkLst>
            <pc:docMk/>
            <pc:sldMk cId="2187253843" sldId="1165"/>
            <ac:picMk id="11" creationId="{4685BD9A-37FD-4AF8-A8A7-B10FC048438F}"/>
          </ac:picMkLst>
        </pc:picChg>
        <pc:picChg chg="add mod">
          <ac:chgData name="Jang Insun" userId="9a6367cea696bed7" providerId="LiveId" clId="{DBAAFB3A-F937-4724-A5EB-D3F01C203A47}" dt="2020-11-02T09:01:53.525" v="4458" actId="1076"/>
          <ac:picMkLst>
            <pc:docMk/>
            <pc:sldMk cId="2187253843" sldId="1165"/>
            <ac:picMk id="12" creationId="{D2505EF6-F955-4339-894C-8F0ADD07143C}"/>
          </ac:picMkLst>
        </pc:picChg>
        <pc:cxnChg chg="add mod">
          <ac:chgData name="Jang Insun" userId="9a6367cea696bed7" providerId="LiveId" clId="{DBAAFB3A-F937-4724-A5EB-D3F01C203A47}" dt="2020-11-02T09:02:39.482" v="4485" actId="14100"/>
          <ac:cxnSpMkLst>
            <pc:docMk/>
            <pc:sldMk cId="2187253843" sldId="1165"/>
            <ac:cxnSpMk id="14" creationId="{37065B48-69AF-4463-A647-013423FC9ECE}"/>
          </ac:cxnSpMkLst>
        </pc:cxnChg>
      </pc:sldChg>
      <pc:sldChg chg="addSp delSp modSp add mod">
        <pc:chgData name="Jang Insun" userId="9a6367cea696bed7" providerId="LiveId" clId="{DBAAFB3A-F937-4724-A5EB-D3F01C203A47}" dt="2020-11-02T09:04:47.965" v="4817"/>
        <pc:sldMkLst>
          <pc:docMk/>
          <pc:sldMk cId="725839867" sldId="1166"/>
        </pc:sldMkLst>
        <pc:spChg chg="mod">
          <ac:chgData name="Jang Insun" userId="9a6367cea696bed7" providerId="LiveId" clId="{DBAAFB3A-F937-4724-A5EB-D3F01C203A47}" dt="2020-11-02T09:04:47.965" v="4817"/>
          <ac:spMkLst>
            <pc:docMk/>
            <pc:sldMk cId="725839867" sldId="1166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9:04:23.865" v="4801" actId="20577"/>
          <ac:spMkLst>
            <pc:docMk/>
            <pc:sldMk cId="725839867" sldId="1166"/>
            <ac:spMk id="3" creationId="{00000000-0000-0000-0000-000000000000}"/>
          </ac:spMkLst>
        </pc:spChg>
        <pc:graphicFrameChg chg="add del mod">
          <ac:chgData name="Jang Insun" userId="9a6367cea696bed7" providerId="LiveId" clId="{DBAAFB3A-F937-4724-A5EB-D3F01C203A47}" dt="2020-11-02T09:04:34.364" v="4804" actId="478"/>
          <ac:graphicFrameMkLst>
            <pc:docMk/>
            <pc:sldMk cId="725839867" sldId="1166"/>
            <ac:graphicFrameMk id="6" creationId="{2CA09CBE-C6BC-4AA8-B401-344AEF41DD50}"/>
          </ac:graphicFrameMkLst>
        </pc:graphicFrameChg>
        <pc:picChg chg="add mod">
          <ac:chgData name="Jang Insun" userId="9a6367cea696bed7" providerId="LiveId" clId="{DBAAFB3A-F937-4724-A5EB-D3F01C203A47}" dt="2020-11-02T09:04:37.292" v="4806" actId="1076"/>
          <ac:picMkLst>
            <pc:docMk/>
            <pc:sldMk cId="725839867" sldId="1166"/>
            <ac:picMk id="7" creationId="{04075812-2BD6-4AF9-BAA1-73E684135468}"/>
          </ac:picMkLst>
        </pc:picChg>
        <pc:picChg chg="del">
          <ac:chgData name="Jang Insun" userId="9a6367cea696bed7" providerId="LiveId" clId="{DBAAFB3A-F937-4724-A5EB-D3F01C203A47}" dt="2020-11-02T09:02:52.430" v="4490" actId="478"/>
          <ac:picMkLst>
            <pc:docMk/>
            <pc:sldMk cId="725839867" sldId="1166"/>
            <ac:picMk id="8" creationId="{D86D6A98-6235-4376-8F04-A31435BAE66E}"/>
          </ac:picMkLst>
        </pc:picChg>
        <pc:picChg chg="del mod">
          <ac:chgData name="Jang Insun" userId="9a6367cea696bed7" providerId="LiveId" clId="{DBAAFB3A-F937-4724-A5EB-D3F01C203A47}" dt="2020-11-02T09:03:11.789" v="4494" actId="478"/>
          <ac:picMkLst>
            <pc:docMk/>
            <pc:sldMk cId="725839867" sldId="1166"/>
            <ac:picMk id="11" creationId="{4685BD9A-37FD-4AF8-A8A7-B10FC048438F}"/>
          </ac:picMkLst>
        </pc:picChg>
      </pc:sldChg>
      <pc:sldMasterChg chg="modSp mod">
        <pc:chgData name="Jang Insun" userId="9a6367cea696bed7" providerId="LiveId" clId="{DBAAFB3A-F937-4724-A5EB-D3F01C203A47}" dt="2020-11-02T06:23:13.645" v="80" actId="20577"/>
        <pc:sldMasterMkLst>
          <pc:docMk/>
          <pc:sldMasterMk cId="0" sldId="2147483648"/>
        </pc:sldMasterMkLst>
        <pc:spChg chg="mod">
          <ac:chgData name="Jang Insun" userId="9a6367cea696bed7" providerId="LiveId" clId="{DBAAFB3A-F937-4724-A5EB-D3F01C203A47}" dt="2020-11-02T06:23:13.645" v="80" actId="20577"/>
          <ac:spMkLst>
            <pc:docMk/>
            <pc:sldMasterMk cId="0" sldId="2147483648"/>
            <ac:spMk id="11" creationId="{00000000-0000-0000-0000-000000000000}"/>
          </ac:spMkLst>
        </pc:spChg>
      </pc:sldMasterChg>
    </pc:docChg>
  </pc:docChgLst>
  <pc:docChgLst>
    <pc:chgData name="Jang Insun" userId="9a6367cea696bed7" providerId="LiveId" clId="{C76992D7-B758-46DB-B080-2E529C17FA8D}"/>
    <pc:docChg chg="modSld">
      <pc:chgData name="Jang Insun" userId="9a6367cea696bed7" providerId="LiveId" clId="{C76992D7-B758-46DB-B080-2E529C17FA8D}" dt="2020-03-15T08:42:43.871" v="35" actId="20577"/>
      <pc:docMkLst>
        <pc:docMk/>
      </pc:docMkLst>
      <pc:sldChg chg="modSp mod">
        <pc:chgData name="Jang Insun" userId="9a6367cea696bed7" providerId="LiveId" clId="{C76992D7-B758-46DB-B080-2E529C17FA8D}" dt="2020-03-15T08:36:28.575" v="13" actId="20577"/>
        <pc:sldMkLst>
          <pc:docMk/>
          <pc:sldMk cId="676503811" sldId="1077"/>
        </pc:sldMkLst>
        <pc:spChg chg="mod">
          <ac:chgData name="Jang Insun" userId="9a6367cea696bed7" providerId="LiveId" clId="{C76992D7-B758-46DB-B080-2E529C17FA8D}" dt="2020-03-15T08:36:28.575" v="13" actId="20577"/>
          <ac:spMkLst>
            <pc:docMk/>
            <pc:sldMk cId="676503811" sldId="1077"/>
            <ac:spMk id="3" creationId="{00000000-0000-0000-0000-000000000000}"/>
          </ac:spMkLst>
        </pc:spChg>
      </pc:sldChg>
      <pc:sldChg chg="modSp mod">
        <pc:chgData name="Jang Insun" userId="9a6367cea696bed7" providerId="LiveId" clId="{C76992D7-B758-46DB-B080-2E529C17FA8D}" dt="2020-03-15T08:42:43.871" v="35" actId="20577"/>
        <pc:sldMkLst>
          <pc:docMk/>
          <pc:sldMk cId="1585560036" sldId="1092"/>
        </pc:sldMkLst>
        <pc:spChg chg="mod">
          <ac:chgData name="Jang Insun" userId="9a6367cea696bed7" providerId="LiveId" clId="{C76992D7-B758-46DB-B080-2E529C17FA8D}" dt="2020-03-15T08:42:43.871" v="35" actId="20577"/>
          <ac:spMkLst>
            <pc:docMk/>
            <pc:sldMk cId="1585560036" sldId="1092"/>
            <ac:spMk id="3" creationId="{00000000-0000-0000-0000-000000000000}"/>
          </ac:spMkLst>
        </pc:spChg>
      </pc:sldChg>
    </pc:docChg>
  </pc:docChgLst>
  <pc:docChgLst>
    <pc:chgData name="Jang Insun" userId="9a6367cea696bed7" providerId="LiveId" clId="{23AF1B23-B6C9-4E72-AD9C-E1FAE955CA6F}"/>
    <pc:docChg chg="undo custSel addSld modSld modMainMaster">
      <pc:chgData name="Jang Insun" userId="9a6367cea696bed7" providerId="LiveId" clId="{23AF1B23-B6C9-4E72-AD9C-E1FAE955CA6F}" dt="2020-12-30T05:02:39.028" v="1587" actId="20577"/>
      <pc:docMkLst>
        <pc:docMk/>
      </pc:docMkLst>
      <pc:sldChg chg="modSp mod">
        <pc:chgData name="Jang Insun" userId="9a6367cea696bed7" providerId="LiveId" clId="{23AF1B23-B6C9-4E72-AD9C-E1FAE955CA6F}" dt="2020-12-30T04:42:20.972" v="3" actId="14734"/>
        <pc:sldMkLst>
          <pc:docMk/>
          <pc:sldMk cId="0" sldId="283"/>
        </pc:sldMkLst>
        <pc:graphicFrameChg chg="modGraphic">
          <ac:chgData name="Jang Insun" userId="9a6367cea696bed7" providerId="LiveId" clId="{23AF1B23-B6C9-4E72-AD9C-E1FAE955CA6F}" dt="2020-12-30T04:42:20.972" v="3" actId="14734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modSp mod">
        <pc:chgData name="Jang Insun" userId="9a6367cea696bed7" providerId="LiveId" clId="{23AF1B23-B6C9-4E72-AD9C-E1FAE955CA6F}" dt="2020-12-30T04:57:41.245" v="1044" actId="1076"/>
        <pc:sldMkLst>
          <pc:docMk/>
          <pc:sldMk cId="1427592943" sldId="1132"/>
        </pc:sldMkLst>
        <pc:graphicFrameChg chg="mod modGraphic">
          <ac:chgData name="Jang Insun" userId="9a6367cea696bed7" providerId="LiveId" clId="{23AF1B23-B6C9-4E72-AD9C-E1FAE955CA6F}" dt="2020-12-30T04:57:41.245" v="1044" actId="1076"/>
          <ac:graphicFrameMkLst>
            <pc:docMk/>
            <pc:sldMk cId="1427592943" sldId="1132"/>
            <ac:graphicFrameMk id="6" creationId="{00000000-0000-0000-0000-000000000000}"/>
          </ac:graphicFrameMkLst>
        </pc:graphicFrameChg>
      </pc:sldChg>
      <pc:sldChg chg="modSp mod">
        <pc:chgData name="Jang Insun" userId="9a6367cea696bed7" providerId="LiveId" clId="{23AF1B23-B6C9-4E72-AD9C-E1FAE955CA6F}" dt="2020-12-30T04:58:47.523" v="1051" actId="20577"/>
        <pc:sldMkLst>
          <pc:docMk/>
          <pc:sldMk cId="1857234226" sldId="1135"/>
        </pc:sldMkLst>
        <pc:spChg chg="mod">
          <ac:chgData name="Jang Insun" userId="9a6367cea696bed7" providerId="LiveId" clId="{23AF1B23-B6C9-4E72-AD9C-E1FAE955CA6F}" dt="2020-12-30T04:58:47.523" v="1051" actId="20577"/>
          <ac:spMkLst>
            <pc:docMk/>
            <pc:sldMk cId="1857234226" sldId="1135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3:43.388" v="131" actId="20577"/>
        <pc:sldMkLst>
          <pc:docMk/>
          <pc:sldMk cId="240887288" sldId="1136"/>
        </pc:sldMkLst>
        <pc:spChg chg="mod">
          <ac:chgData name="Jang Insun" userId="9a6367cea696bed7" providerId="LiveId" clId="{23AF1B23-B6C9-4E72-AD9C-E1FAE955CA6F}" dt="2020-12-30T04:43:43.388" v="131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4:53.002" v="133" actId="20577"/>
        <pc:sldMkLst>
          <pc:docMk/>
          <pc:sldMk cId="1702715037" sldId="1138"/>
        </pc:sldMkLst>
        <pc:spChg chg="mod">
          <ac:chgData name="Jang Insun" userId="9a6367cea696bed7" providerId="LiveId" clId="{23AF1B23-B6C9-4E72-AD9C-E1FAE955CA6F}" dt="2020-12-30T04:44:53.002" v="133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8:51.071" v="499" actId="20577"/>
        <pc:sldMkLst>
          <pc:docMk/>
          <pc:sldMk cId="118473899" sldId="1163"/>
        </pc:sldMkLst>
        <pc:spChg chg="mod">
          <ac:chgData name="Jang Insun" userId="9a6367cea696bed7" providerId="LiveId" clId="{23AF1B23-B6C9-4E72-AD9C-E1FAE955CA6F}" dt="2020-12-30T04:48:51.071" v="499" actId="20577"/>
          <ac:spMkLst>
            <pc:docMk/>
            <pc:sldMk cId="118473899" sldId="1163"/>
            <ac:spMk id="3" creationId="{00000000-0000-0000-0000-000000000000}"/>
          </ac:spMkLst>
        </pc:spChg>
        <pc:picChg chg="mod">
          <ac:chgData name="Jang Insun" userId="9a6367cea696bed7" providerId="LiveId" clId="{23AF1B23-B6C9-4E72-AD9C-E1FAE955CA6F}" dt="2020-12-30T04:48:17.003" v="484" actId="1076"/>
          <ac:picMkLst>
            <pc:docMk/>
            <pc:sldMk cId="118473899" sldId="1163"/>
            <ac:picMk id="7" creationId="{89624E60-FE34-4644-946D-23F3A772552D}"/>
          </ac:picMkLst>
        </pc:picChg>
      </pc:sldChg>
      <pc:sldChg chg="modSp mod">
        <pc:chgData name="Jang Insun" userId="9a6367cea696bed7" providerId="LiveId" clId="{23AF1B23-B6C9-4E72-AD9C-E1FAE955CA6F}" dt="2020-12-30T04:56:48.378" v="987" actId="20577"/>
        <pc:sldMkLst>
          <pc:docMk/>
          <pc:sldMk cId="3543034093" sldId="1164"/>
        </pc:sldMkLst>
        <pc:spChg chg="mod">
          <ac:chgData name="Jang Insun" userId="9a6367cea696bed7" providerId="LiveId" clId="{23AF1B23-B6C9-4E72-AD9C-E1FAE955CA6F}" dt="2020-12-30T04:56:48.378" v="987" actId="20577"/>
          <ac:spMkLst>
            <pc:docMk/>
            <pc:sldMk cId="3543034093" sldId="1164"/>
            <ac:spMk id="3" creationId="{00000000-0000-0000-0000-000000000000}"/>
          </ac:spMkLst>
        </pc:spChg>
      </pc:sldChg>
      <pc:sldChg chg="addSp modSp mod">
        <pc:chgData name="Jang Insun" userId="9a6367cea696bed7" providerId="LiveId" clId="{23AF1B23-B6C9-4E72-AD9C-E1FAE955CA6F}" dt="2020-12-30T04:52:57.674" v="698" actId="1076"/>
        <pc:sldMkLst>
          <pc:docMk/>
          <pc:sldMk cId="2187253843" sldId="1165"/>
        </pc:sldMkLst>
        <pc:spChg chg="mod">
          <ac:chgData name="Jang Insun" userId="9a6367cea696bed7" providerId="LiveId" clId="{23AF1B23-B6C9-4E72-AD9C-E1FAE955CA6F}" dt="2020-12-30T04:52:40.388" v="697" actId="20577"/>
          <ac:spMkLst>
            <pc:docMk/>
            <pc:sldMk cId="2187253843" sldId="1165"/>
            <ac:spMk id="3" creationId="{00000000-0000-0000-0000-000000000000}"/>
          </ac:spMkLst>
        </pc:spChg>
        <pc:spChg chg="mod">
          <ac:chgData name="Jang Insun" userId="9a6367cea696bed7" providerId="LiveId" clId="{23AF1B23-B6C9-4E72-AD9C-E1FAE955CA6F}" dt="2020-12-30T04:49:30.857" v="570" actId="164"/>
          <ac:spMkLst>
            <pc:docMk/>
            <pc:sldMk cId="2187253843" sldId="1165"/>
            <ac:spMk id="16" creationId="{D85B5FB0-0ADE-48E9-B4C8-832FA776AAAC}"/>
          </ac:spMkLst>
        </pc:spChg>
        <pc:grpChg chg="add mod">
          <ac:chgData name="Jang Insun" userId="9a6367cea696bed7" providerId="LiveId" clId="{23AF1B23-B6C9-4E72-AD9C-E1FAE955CA6F}" dt="2020-12-30T04:52:57.674" v="698" actId="1076"/>
          <ac:grpSpMkLst>
            <pc:docMk/>
            <pc:sldMk cId="2187253843" sldId="1165"/>
            <ac:grpSpMk id="6" creationId="{732E9B3F-081E-4797-9C5E-AE22B557D101}"/>
          </ac:grpSpMkLst>
        </pc:grpChg>
        <pc:picChg chg="mod">
          <ac:chgData name="Jang Insun" userId="9a6367cea696bed7" providerId="LiveId" clId="{23AF1B23-B6C9-4E72-AD9C-E1FAE955CA6F}" dt="2020-12-30T04:49:30.857" v="570" actId="164"/>
          <ac:picMkLst>
            <pc:docMk/>
            <pc:sldMk cId="2187253843" sldId="1165"/>
            <ac:picMk id="12" creationId="{D2505EF6-F955-4339-894C-8F0ADD07143C}"/>
          </ac:picMkLst>
        </pc:picChg>
        <pc:cxnChg chg="mod">
          <ac:chgData name="Jang Insun" userId="9a6367cea696bed7" providerId="LiveId" clId="{23AF1B23-B6C9-4E72-AD9C-E1FAE955CA6F}" dt="2020-12-30T04:49:30.857" v="570" actId="164"/>
          <ac:cxnSpMkLst>
            <pc:docMk/>
            <pc:sldMk cId="2187253843" sldId="1165"/>
            <ac:cxnSpMk id="14" creationId="{37065B48-69AF-4463-A647-013423FC9ECE}"/>
          </ac:cxnSpMkLst>
        </pc:cxnChg>
      </pc:sldChg>
      <pc:sldChg chg="addSp modSp mod">
        <pc:chgData name="Jang Insun" userId="9a6367cea696bed7" providerId="LiveId" clId="{23AF1B23-B6C9-4E72-AD9C-E1FAE955CA6F}" dt="2020-12-30T04:55:52.068" v="941" actId="1076"/>
        <pc:sldMkLst>
          <pc:docMk/>
          <pc:sldMk cId="725839867" sldId="1166"/>
        </pc:sldMkLst>
        <pc:spChg chg="mod">
          <ac:chgData name="Jang Insun" userId="9a6367cea696bed7" providerId="LiveId" clId="{23AF1B23-B6C9-4E72-AD9C-E1FAE955CA6F}" dt="2020-12-30T04:55:52.068" v="941" actId="1076"/>
          <ac:spMkLst>
            <pc:docMk/>
            <pc:sldMk cId="725839867" sldId="1166"/>
            <ac:spMk id="3" creationId="{00000000-0000-0000-0000-000000000000}"/>
          </ac:spMkLst>
        </pc:spChg>
        <pc:spChg chg="mod">
          <ac:chgData name="Jang Insun" userId="9a6367cea696bed7" providerId="LiveId" clId="{23AF1B23-B6C9-4E72-AD9C-E1FAE955CA6F}" dt="2020-12-30T04:55:47.143" v="937" actId="164"/>
          <ac:spMkLst>
            <pc:docMk/>
            <pc:sldMk cId="725839867" sldId="1166"/>
            <ac:spMk id="9" creationId="{D85B5FB0-0ADE-48E9-B4C8-832FA776AAAC}"/>
          </ac:spMkLst>
        </pc:spChg>
        <pc:grpChg chg="add mod">
          <ac:chgData name="Jang Insun" userId="9a6367cea696bed7" providerId="LiveId" clId="{23AF1B23-B6C9-4E72-AD9C-E1FAE955CA6F}" dt="2020-12-30T04:55:47.143" v="937" actId="164"/>
          <ac:grpSpMkLst>
            <pc:docMk/>
            <pc:sldMk cId="725839867" sldId="1166"/>
            <ac:grpSpMk id="6" creationId="{E9989B92-E1C6-4563-9EF7-46276ADB82AE}"/>
          </ac:grpSpMkLst>
        </pc:grpChg>
        <pc:picChg chg="mod">
          <ac:chgData name="Jang Insun" userId="9a6367cea696bed7" providerId="LiveId" clId="{23AF1B23-B6C9-4E72-AD9C-E1FAE955CA6F}" dt="2020-12-30T04:55:47.143" v="937" actId="164"/>
          <ac:picMkLst>
            <pc:docMk/>
            <pc:sldMk cId="725839867" sldId="1166"/>
            <ac:picMk id="7" creationId="{04075812-2BD6-4AF9-BAA1-73E684135468}"/>
          </ac:picMkLst>
        </pc:picChg>
        <pc:cxnChg chg="mod">
          <ac:chgData name="Jang Insun" userId="9a6367cea696bed7" providerId="LiveId" clId="{23AF1B23-B6C9-4E72-AD9C-E1FAE955CA6F}" dt="2020-12-30T04:55:47.143" v="937" actId="164"/>
          <ac:cxnSpMkLst>
            <pc:docMk/>
            <pc:sldMk cId="725839867" sldId="1166"/>
            <ac:cxnSpMk id="8" creationId="{37065B48-69AF-4463-A647-013423FC9ECE}"/>
          </ac:cxnSpMkLst>
        </pc:cxnChg>
      </pc:sldChg>
      <pc:sldChg chg="modSp add mod">
        <pc:chgData name="Jang Insun" userId="9a6367cea696bed7" providerId="LiveId" clId="{23AF1B23-B6C9-4E72-AD9C-E1FAE955CA6F}" dt="2020-12-30T05:02:39.028" v="1587" actId="20577"/>
        <pc:sldMkLst>
          <pc:docMk/>
          <pc:sldMk cId="1192618524" sldId="1167"/>
        </pc:sldMkLst>
        <pc:spChg chg="mod">
          <ac:chgData name="Jang Insun" userId="9a6367cea696bed7" providerId="LiveId" clId="{23AF1B23-B6C9-4E72-AD9C-E1FAE955CA6F}" dt="2020-12-30T04:59:53.970" v="1057" actId="20577"/>
          <ac:spMkLst>
            <pc:docMk/>
            <pc:sldMk cId="1192618524" sldId="1167"/>
            <ac:spMk id="2" creationId="{00000000-0000-0000-0000-000000000000}"/>
          </ac:spMkLst>
        </pc:spChg>
        <pc:spChg chg="mod">
          <ac:chgData name="Jang Insun" userId="9a6367cea696bed7" providerId="LiveId" clId="{23AF1B23-B6C9-4E72-AD9C-E1FAE955CA6F}" dt="2020-12-30T05:02:39.028" v="1587" actId="20577"/>
          <ac:spMkLst>
            <pc:docMk/>
            <pc:sldMk cId="1192618524" sldId="1167"/>
            <ac:spMk id="3" creationId="{00000000-0000-0000-0000-000000000000}"/>
          </ac:spMkLst>
        </pc:spChg>
      </pc:sldChg>
      <pc:sldChg chg="modSp add mod">
        <pc:chgData name="Jang Insun" userId="9a6367cea696bed7" providerId="LiveId" clId="{23AF1B23-B6C9-4E72-AD9C-E1FAE955CA6F}" dt="2020-12-30T05:01:08.714" v="1328" actId="20577"/>
        <pc:sldMkLst>
          <pc:docMk/>
          <pc:sldMk cId="2560553005" sldId="1168"/>
        </pc:sldMkLst>
        <pc:spChg chg="mod">
          <ac:chgData name="Jang Insun" userId="9a6367cea696bed7" providerId="LiveId" clId="{23AF1B23-B6C9-4E72-AD9C-E1FAE955CA6F}" dt="2020-12-30T05:00:31.687" v="1141" actId="20577"/>
          <ac:spMkLst>
            <pc:docMk/>
            <pc:sldMk cId="2560553005" sldId="1168"/>
            <ac:spMk id="2" creationId="{00000000-0000-0000-0000-000000000000}"/>
          </ac:spMkLst>
        </pc:spChg>
        <pc:spChg chg="mod">
          <ac:chgData name="Jang Insun" userId="9a6367cea696bed7" providerId="LiveId" clId="{23AF1B23-B6C9-4E72-AD9C-E1FAE955CA6F}" dt="2020-12-30T05:01:08.714" v="1328" actId="20577"/>
          <ac:spMkLst>
            <pc:docMk/>
            <pc:sldMk cId="2560553005" sldId="1168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23AF1B23-B6C9-4E72-AD9C-E1FAE955CA6F}" dt="2020-12-30T04:42:14.349" v="1" actId="20577"/>
        <pc:sldMasterMkLst>
          <pc:docMk/>
          <pc:sldMasterMk cId="0" sldId="2147483648"/>
        </pc:sldMasterMkLst>
        <pc:spChg chg="mod">
          <ac:chgData name="Jang Insun" userId="9a6367cea696bed7" providerId="LiveId" clId="{23AF1B23-B6C9-4E72-AD9C-E1FAE955CA6F}" dt="2020-12-30T04:42:14.349" v="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FFBA6D32-DF29-4FB8-847D-ACCBDC1507D8}"/>
    <pc:docChg chg="custSel addSld modSld">
      <pc:chgData name="Jang Insun" userId="9a6367cea696bed7" providerId="LiveId" clId="{FFBA6D32-DF29-4FB8-847D-ACCBDC1507D8}" dt="2021-01-15T06:19:47.522" v="1944"/>
      <pc:docMkLst>
        <pc:docMk/>
      </pc:docMkLst>
      <pc:sldChg chg="modSp mod">
        <pc:chgData name="Jang Insun" userId="9a6367cea696bed7" providerId="LiveId" clId="{FFBA6D32-DF29-4FB8-847D-ACCBDC1507D8}" dt="2021-01-15T06:11:09.577" v="1873" actId="1076"/>
        <pc:sldMkLst>
          <pc:docMk/>
          <pc:sldMk cId="3326953618" sldId="1170"/>
        </pc:sldMkLst>
        <pc:picChg chg="mod">
          <ac:chgData name="Jang Insun" userId="9a6367cea696bed7" providerId="LiveId" clId="{FFBA6D32-DF29-4FB8-847D-ACCBDC1507D8}" dt="2021-01-15T06:11:09.577" v="1873" actId="1076"/>
          <ac:picMkLst>
            <pc:docMk/>
            <pc:sldMk cId="3326953618" sldId="1170"/>
            <ac:picMk id="9" creationId="{20946C3B-4F3F-4CC0-9C8A-812BF0189CF2}"/>
          </ac:picMkLst>
        </pc:picChg>
      </pc:sldChg>
      <pc:sldChg chg="modSp mod">
        <pc:chgData name="Jang Insun" userId="9a6367cea696bed7" providerId="LiveId" clId="{FFBA6D32-DF29-4FB8-847D-ACCBDC1507D8}" dt="2021-01-15T06:19:47.522" v="1944"/>
        <pc:sldMkLst>
          <pc:docMk/>
          <pc:sldMk cId="3865944460" sldId="1171"/>
        </pc:sldMkLst>
        <pc:spChg chg="mod">
          <ac:chgData name="Jang Insun" userId="9a6367cea696bed7" providerId="LiveId" clId="{FFBA6D32-DF29-4FB8-847D-ACCBDC1507D8}" dt="2021-01-15T05:58:19.278" v="71" actId="20577"/>
          <ac:spMkLst>
            <pc:docMk/>
            <pc:sldMk cId="3865944460" sldId="1171"/>
            <ac:spMk id="2" creationId="{00000000-0000-0000-0000-000000000000}"/>
          </ac:spMkLst>
        </pc:spChg>
        <pc:spChg chg="mod">
          <ac:chgData name="Jang Insun" userId="9a6367cea696bed7" providerId="LiveId" clId="{FFBA6D32-DF29-4FB8-847D-ACCBDC1507D8}" dt="2021-01-15T06:19:47.522" v="1944"/>
          <ac:spMkLst>
            <pc:docMk/>
            <pc:sldMk cId="3865944460" sldId="1171"/>
            <ac:spMk id="3" creationId="{00000000-0000-0000-0000-000000000000}"/>
          </ac:spMkLst>
        </pc:spChg>
      </pc:sldChg>
      <pc:sldChg chg="modSp mod">
        <pc:chgData name="Jang Insun" userId="9a6367cea696bed7" providerId="LiveId" clId="{FFBA6D32-DF29-4FB8-847D-ACCBDC1507D8}" dt="2021-01-15T05:58:06.748" v="4" actId="20577"/>
        <pc:sldMkLst>
          <pc:docMk/>
          <pc:sldMk cId="3421264307" sldId="1172"/>
        </pc:sldMkLst>
        <pc:spChg chg="mod">
          <ac:chgData name="Jang Insun" userId="9a6367cea696bed7" providerId="LiveId" clId="{FFBA6D32-DF29-4FB8-847D-ACCBDC1507D8}" dt="2021-01-15T05:58:06.748" v="4" actId="20577"/>
          <ac:spMkLst>
            <pc:docMk/>
            <pc:sldMk cId="3421264307" sldId="1172"/>
            <ac:spMk id="2" creationId="{00000000-0000-0000-0000-000000000000}"/>
          </ac:spMkLst>
        </pc:spChg>
      </pc:sldChg>
      <pc:sldChg chg="addSp delSp modSp add mod">
        <pc:chgData name="Jang Insun" userId="9a6367cea696bed7" providerId="LiveId" clId="{FFBA6D32-DF29-4FB8-847D-ACCBDC1507D8}" dt="2021-01-15T06:10:01.536" v="1868" actId="208"/>
        <pc:sldMkLst>
          <pc:docMk/>
          <pc:sldMk cId="1000388156" sldId="1174"/>
        </pc:sldMkLst>
        <pc:spChg chg="mod">
          <ac:chgData name="Jang Insun" userId="9a6367cea696bed7" providerId="LiveId" clId="{FFBA6D32-DF29-4FB8-847D-ACCBDC1507D8}" dt="2021-01-15T06:07:56.997" v="1563" actId="20577"/>
          <ac:spMkLst>
            <pc:docMk/>
            <pc:sldMk cId="1000388156" sldId="1174"/>
            <ac:spMk id="2" creationId="{00000000-0000-0000-0000-000000000000}"/>
          </ac:spMkLst>
        </pc:spChg>
        <pc:spChg chg="mod">
          <ac:chgData name="Jang Insun" userId="9a6367cea696bed7" providerId="LiveId" clId="{FFBA6D32-DF29-4FB8-847D-ACCBDC1507D8}" dt="2021-01-15T06:09:51.618" v="1865" actId="20577"/>
          <ac:spMkLst>
            <pc:docMk/>
            <pc:sldMk cId="1000388156" sldId="1174"/>
            <ac:spMk id="3" creationId="{00000000-0000-0000-0000-000000000000}"/>
          </ac:spMkLst>
        </pc:spChg>
        <pc:spChg chg="add mod">
          <ac:chgData name="Jang Insun" userId="9a6367cea696bed7" providerId="LiveId" clId="{FFBA6D32-DF29-4FB8-847D-ACCBDC1507D8}" dt="2021-01-15T06:10:01.536" v="1868" actId="208"/>
          <ac:spMkLst>
            <pc:docMk/>
            <pc:sldMk cId="1000388156" sldId="1174"/>
            <ac:spMk id="9" creationId="{722769D4-7FC2-4175-8309-06FA0421084F}"/>
          </ac:spMkLst>
        </pc:spChg>
        <pc:picChg chg="add mod">
          <ac:chgData name="Jang Insun" userId="9a6367cea696bed7" providerId="LiveId" clId="{FFBA6D32-DF29-4FB8-847D-ACCBDC1507D8}" dt="2021-01-15T06:09:36.690" v="1806" actId="1076"/>
          <ac:picMkLst>
            <pc:docMk/>
            <pc:sldMk cId="1000388156" sldId="1174"/>
            <ac:picMk id="7" creationId="{D4AA87DE-EA7D-4A5B-B700-EDF29F2B91BF}"/>
          </ac:picMkLst>
        </pc:picChg>
        <pc:picChg chg="del">
          <ac:chgData name="Jang Insun" userId="9a6367cea696bed7" providerId="LiveId" clId="{FFBA6D32-DF29-4FB8-847D-ACCBDC1507D8}" dt="2021-01-15T06:08:53.879" v="1672" actId="478"/>
          <ac:picMkLst>
            <pc:docMk/>
            <pc:sldMk cId="1000388156" sldId="1174"/>
            <ac:picMk id="8" creationId="{A6D2FA04-A354-44DB-AE22-8E851017032F}"/>
          </ac:picMkLst>
        </pc:picChg>
      </pc:sldChg>
    </pc:docChg>
  </pc:docChgLst>
  <pc:docChgLst>
    <pc:chgData name="Jang Insun" userId="9a6367cea696bed7" providerId="LiveId" clId="{3445014F-97AD-474A-8A27-1A7EF9490E08}"/>
    <pc:docChg chg="undo custSel addSld delSld modSld sldOrd modMainMaster">
      <pc:chgData name="Jang Insun" userId="9a6367cea696bed7" providerId="LiveId" clId="{3445014F-97AD-474A-8A27-1A7EF9490E08}" dt="2020-12-31T06:33:14.328" v="5901"/>
      <pc:docMkLst>
        <pc:docMk/>
      </pc:docMkLst>
      <pc:sldChg chg="modSp mod">
        <pc:chgData name="Jang Insun" userId="9a6367cea696bed7" providerId="LiveId" clId="{3445014F-97AD-474A-8A27-1A7EF9490E08}" dt="2020-12-31T04:32:53.796" v="132" actId="20577"/>
        <pc:sldMkLst>
          <pc:docMk/>
          <pc:sldMk cId="0" sldId="283"/>
        </pc:sldMkLst>
        <pc:spChg chg="mod">
          <ac:chgData name="Jang Insun" userId="9a6367cea696bed7" providerId="LiveId" clId="{3445014F-97AD-474A-8A27-1A7EF9490E08}" dt="2020-12-31T04:32:45.420" v="122" actId="2057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3445014F-97AD-474A-8A27-1A7EF9490E08}" dt="2020-12-31T04:32:53.796" v="132" actId="20577"/>
          <ac:spMkLst>
            <pc:docMk/>
            <pc:sldMk cId="0" sldId="283"/>
            <ac:spMk id="6150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5.832" v="5739" actId="47"/>
        <pc:sldMkLst>
          <pc:docMk/>
          <pc:sldMk cId="1427592943" sldId="1132"/>
        </pc:sldMkLst>
      </pc:sldChg>
      <pc:sldChg chg="modSp mod">
        <pc:chgData name="Jang Insun" userId="9a6367cea696bed7" providerId="LiveId" clId="{3445014F-97AD-474A-8A27-1A7EF9490E08}" dt="2020-12-31T06:32:15.267" v="5752" actId="20577"/>
        <pc:sldMkLst>
          <pc:docMk/>
          <pc:sldMk cId="240887288" sldId="1136"/>
        </pc:sldMkLst>
        <pc:spChg chg="mod">
          <ac:chgData name="Jang Insun" userId="9a6367cea696bed7" providerId="LiveId" clId="{3445014F-97AD-474A-8A27-1A7EF9490E08}" dt="2020-12-31T06:32:15.267" v="5752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3.727" v="5734" actId="47"/>
        <pc:sldMkLst>
          <pc:docMk/>
          <pc:sldMk cId="1702715037" sldId="1138"/>
        </pc:sldMkLst>
      </pc:sldChg>
      <pc:sldChg chg="modSp del mod">
        <pc:chgData name="Jang Insun" userId="9a6367cea696bed7" providerId="LiveId" clId="{3445014F-97AD-474A-8A27-1A7EF9490E08}" dt="2020-12-31T06:32:04.670" v="5735" actId="47"/>
        <pc:sldMkLst>
          <pc:docMk/>
          <pc:sldMk cId="118473899" sldId="1163"/>
        </pc:sldMkLst>
        <pc:spChg chg="mod">
          <ac:chgData name="Jang Insun" userId="9a6367cea696bed7" providerId="LiveId" clId="{3445014F-97AD-474A-8A27-1A7EF9490E08}" dt="2020-12-31T05:16:45.990" v="1669" actId="20577"/>
          <ac:spMkLst>
            <pc:docMk/>
            <pc:sldMk cId="118473899" sldId="1163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5:16:57.041" v="1728" actId="20577"/>
          <ac:spMkLst>
            <pc:docMk/>
            <pc:sldMk cId="118473899" sldId="1163"/>
            <ac:spMk id="3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5.590" v="5738" actId="47"/>
        <pc:sldMkLst>
          <pc:docMk/>
          <pc:sldMk cId="3543034093" sldId="1164"/>
        </pc:sldMkLst>
      </pc:sldChg>
      <pc:sldChg chg="del">
        <pc:chgData name="Jang Insun" userId="9a6367cea696bed7" providerId="LiveId" clId="{3445014F-97AD-474A-8A27-1A7EF9490E08}" dt="2020-12-31T06:32:05.051" v="5736" actId="47"/>
        <pc:sldMkLst>
          <pc:docMk/>
          <pc:sldMk cId="2187253843" sldId="1165"/>
        </pc:sldMkLst>
      </pc:sldChg>
      <pc:sldChg chg="del">
        <pc:chgData name="Jang Insun" userId="9a6367cea696bed7" providerId="LiveId" clId="{3445014F-97AD-474A-8A27-1A7EF9490E08}" dt="2020-12-31T06:32:05.236" v="5737" actId="47"/>
        <pc:sldMkLst>
          <pc:docMk/>
          <pc:sldMk cId="725839867" sldId="1166"/>
        </pc:sldMkLst>
      </pc:sldChg>
      <pc:sldChg chg="modSp add del mod">
        <pc:chgData name="Jang Insun" userId="9a6367cea696bed7" providerId="LiveId" clId="{3445014F-97AD-474A-8A27-1A7EF9490E08}" dt="2020-12-31T06:33:13.445" v="5900" actId="2696"/>
        <pc:sldMkLst>
          <pc:docMk/>
          <pc:sldMk cId="1192618524" sldId="1167"/>
        </pc:sldMkLst>
        <pc:spChg chg="mod">
          <ac:chgData name="Jang Insun" userId="9a6367cea696bed7" providerId="LiveId" clId="{3445014F-97AD-474A-8A27-1A7EF9490E08}" dt="2020-12-31T06:33:08.233" v="5896" actId="20577"/>
          <ac:spMkLst>
            <pc:docMk/>
            <pc:sldMk cId="1192618524" sldId="1167"/>
            <ac:spMk id="3" creationId="{00000000-0000-0000-0000-000000000000}"/>
          </ac:spMkLst>
        </pc:spChg>
      </pc:sldChg>
      <pc:sldChg chg="add">
        <pc:chgData name="Jang Insun" userId="9a6367cea696bed7" providerId="LiveId" clId="{3445014F-97AD-474A-8A27-1A7EF9490E08}" dt="2020-12-31T06:33:14.328" v="5901"/>
        <pc:sldMkLst>
          <pc:docMk/>
          <pc:sldMk cId="1566733896" sldId="1167"/>
        </pc:sldMkLst>
      </pc:sldChg>
      <pc:sldChg chg="del">
        <pc:chgData name="Jang Insun" userId="9a6367cea696bed7" providerId="LiveId" clId="{3445014F-97AD-474A-8A27-1A7EF9490E08}" dt="2020-12-31T06:33:09.974" v="5897" actId="47"/>
        <pc:sldMkLst>
          <pc:docMk/>
          <pc:sldMk cId="2560553005" sldId="1168"/>
        </pc:sldMkLst>
      </pc:sldChg>
      <pc:sldChg chg="addSp modSp add mod modNotesTx">
        <pc:chgData name="Jang Insun" userId="9a6367cea696bed7" providerId="LiveId" clId="{3445014F-97AD-474A-8A27-1A7EF9490E08}" dt="2020-12-31T06:13:39.977" v="3695" actId="20577"/>
        <pc:sldMkLst>
          <pc:docMk/>
          <pc:sldMk cId="930562564" sldId="1169"/>
        </pc:sldMkLst>
        <pc:spChg chg="mod">
          <ac:chgData name="Jang Insun" userId="9a6367cea696bed7" providerId="LiveId" clId="{3445014F-97AD-474A-8A27-1A7EF9490E08}" dt="2020-12-31T06:02:46.697" v="2508" actId="20577"/>
          <ac:spMkLst>
            <pc:docMk/>
            <pc:sldMk cId="930562564" sldId="1169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11:29.650" v="3529" actId="20577"/>
          <ac:spMkLst>
            <pc:docMk/>
            <pc:sldMk cId="930562564" sldId="1169"/>
            <ac:spMk id="3" creationId="{00000000-0000-0000-0000-000000000000}"/>
          </ac:spMkLst>
        </pc:spChg>
        <pc:picChg chg="add mod">
          <ac:chgData name="Jang Insun" userId="9a6367cea696bed7" providerId="LiveId" clId="{3445014F-97AD-474A-8A27-1A7EF9490E08}" dt="2020-12-31T06:13:29.982" v="3648" actId="1076"/>
          <ac:picMkLst>
            <pc:docMk/>
            <pc:sldMk cId="930562564" sldId="1169"/>
            <ac:picMk id="7" creationId="{DC5B2CA4-FB30-48CB-979F-23765088D4C8}"/>
          </ac:picMkLst>
        </pc:picChg>
      </pc:sldChg>
      <pc:sldChg chg="modSp add del mod">
        <pc:chgData name="Jang Insun" userId="9a6367cea696bed7" providerId="LiveId" clId="{3445014F-97AD-474A-8A27-1A7EF9490E08}" dt="2020-12-31T04:44:08.461" v="1619" actId="47"/>
        <pc:sldMkLst>
          <pc:docMk/>
          <pc:sldMk cId="2640922158" sldId="1170"/>
        </pc:sldMkLst>
        <pc:spChg chg="mod">
          <ac:chgData name="Jang Insun" userId="9a6367cea696bed7" providerId="LiveId" clId="{3445014F-97AD-474A-8A27-1A7EF9490E08}" dt="2020-12-31T04:41:46.594" v="1388" actId="20577"/>
          <ac:spMkLst>
            <pc:docMk/>
            <pc:sldMk cId="2640922158" sldId="1170"/>
            <ac:spMk id="2" creationId="{00000000-0000-0000-0000-000000000000}"/>
          </ac:spMkLst>
        </pc:spChg>
      </pc:sldChg>
      <pc:sldChg chg="addSp delSp modSp add mod ord">
        <pc:chgData name="Jang Insun" userId="9a6367cea696bed7" providerId="LiveId" clId="{3445014F-97AD-474A-8A27-1A7EF9490E08}" dt="2020-12-31T06:21:05.181" v="5117" actId="20577"/>
        <pc:sldMkLst>
          <pc:docMk/>
          <pc:sldMk cId="3326953618" sldId="1170"/>
        </pc:sldMkLst>
        <pc:spChg chg="mod">
          <ac:chgData name="Jang Insun" userId="9a6367cea696bed7" providerId="LiveId" clId="{3445014F-97AD-474A-8A27-1A7EF9490E08}" dt="2020-12-31T06:21:05.181" v="5117" actId="20577"/>
          <ac:spMkLst>
            <pc:docMk/>
            <pc:sldMk cId="3326953618" sldId="1170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02:14.726" v="2426" actId="20577"/>
          <ac:spMkLst>
            <pc:docMk/>
            <pc:sldMk cId="3326953618" sldId="1170"/>
            <ac:spMk id="3" creationId="{00000000-0000-0000-0000-000000000000}"/>
          </ac:spMkLst>
        </pc:spChg>
        <pc:picChg chg="add del mod">
          <ac:chgData name="Jang Insun" userId="9a6367cea696bed7" providerId="LiveId" clId="{3445014F-97AD-474A-8A27-1A7EF9490E08}" dt="2020-12-31T06:01:57.702" v="2416" actId="478"/>
          <ac:picMkLst>
            <pc:docMk/>
            <pc:sldMk cId="3326953618" sldId="1170"/>
            <ac:picMk id="7" creationId="{2BA91229-2231-4A66-805D-CA15373CFAFC}"/>
          </ac:picMkLst>
        </pc:picChg>
        <pc:picChg chg="add mod">
          <ac:chgData name="Jang Insun" userId="9a6367cea696bed7" providerId="LiveId" clId="{3445014F-97AD-474A-8A27-1A7EF9490E08}" dt="2020-12-31T06:02:03.949" v="2421" actId="1076"/>
          <ac:picMkLst>
            <pc:docMk/>
            <pc:sldMk cId="3326953618" sldId="1170"/>
            <ac:picMk id="9" creationId="{20946C3B-4F3F-4CC0-9C8A-812BF0189CF2}"/>
          </ac:picMkLst>
        </pc:picChg>
      </pc:sldChg>
      <pc:sldChg chg="addSp delSp modSp add mod">
        <pc:chgData name="Jang Insun" userId="9a6367cea696bed7" providerId="LiveId" clId="{3445014F-97AD-474A-8A27-1A7EF9490E08}" dt="2020-12-31T06:29:37.422" v="5474" actId="20577"/>
        <pc:sldMkLst>
          <pc:docMk/>
          <pc:sldMk cId="3865944460" sldId="1171"/>
        </pc:sldMkLst>
        <pc:spChg chg="mod">
          <ac:chgData name="Jang Insun" userId="9a6367cea696bed7" providerId="LiveId" clId="{3445014F-97AD-474A-8A27-1A7EF9490E08}" dt="2020-12-31T06:12:27.891" v="3585" actId="20577"/>
          <ac:spMkLst>
            <pc:docMk/>
            <pc:sldMk cId="3865944460" sldId="1171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29:37.422" v="5474" actId="20577"/>
          <ac:spMkLst>
            <pc:docMk/>
            <pc:sldMk cId="3865944460" sldId="1171"/>
            <ac:spMk id="3" creationId="{00000000-0000-0000-0000-000000000000}"/>
          </ac:spMkLst>
        </pc:spChg>
        <pc:picChg chg="del mod">
          <ac:chgData name="Jang Insun" userId="9a6367cea696bed7" providerId="LiveId" clId="{3445014F-97AD-474A-8A27-1A7EF9490E08}" dt="2020-12-31T06:15:41.707" v="4257" actId="478"/>
          <ac:picMkLst>
            <pc:docMk/>
            <pc:sldMk cId="3865944460" sldId="1171"/>
            <ac:picMk id="7" creationId="{DC5B2CA4-FB30-48CB-979F-23765088D4C8}"/>
          </ac:picMkLst>
        </pc:picChg>
        <pc:picChg chg="add del mod">
          <ac:chgData name="Jang Insun" userId="9a6367cea696bed7" providerId="LiveId" clId="{3445014F-97AD-474A-8A27-1A7EF9490E08}" dt="2020-12-31T06:27:50.954" v="5448" actId="21"/>
          <ac:picMkLst>
            <pc:docMk/>
            <pc:sldMk cId="3865944460" sldId="1171"/>
            <ac:picMk id="8" creationId="{D4B7C2B3-D6DF-4532-9DCB-F1795EB17052}"/>
          </ac:picMkLst>
        </pc:picChg>
      </pc:sldChg>
      <pc:sldChg chg="addSp delSp modSp add mod">
        <pc:chgData name="Jang Insun" userId="9a6367cea696bed7" providerId="LiveId" clId="{3445014F-97AD-474A-8A27-1A7EF9490E08}" dt="2020-12-31T06:31:39.009" v="5729" actId="20577"/>
        <pc:sldMkLst>
          <pc:docMk/>
          <pc:sldMk cId="3421264307" sldId="1172"/>
        </pc:sldMkLst>
        <pc:spChg chg="mod">
          <ac:chgData name="Jang Insun" userId="9a6367cea696bed7" providerId="LiveId" clId="{3445014F-97AD-474A-8A27-1A7EF9490E08}" dt="2020-12-31T06:17:18.638" v="4364" actId="20577"/>
          <ac:spMkLst>
            <pc:docMk/>
            <pc:sldMk cId="3421264307" sldId="1172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31:39.009" v="5729" actId="20577"/>
          <ac:spMkLst>
            <pc:docMk/>
            <pc:sldMk cId="3421264307" sldId="1172"/>
            <ac:spMk id="3" creationId="{00000000-0000-0000-0000-000000000000}"/>
          </ac:spMkLst>
        </pc:spChg>
        <pc:picChg chg="add del mod">
          <ac:chgData name="Jang Insun" userId="9a6367cea696bed7" providerId="LiveId" clId="{3445014F-97AD-474A-8A27-1A7EF9490E08}" dt="2020-12-31T06:29:00.128" v="5450" actId="478"/>
          <ac:picMkLst>
            <pc:docMk/>
            <pc:sldMk cId="3421264307" sldId="1172"/>
            <ac:picMk id="6" creationId="{202FB063-FCFA-47E4-99B7-D3C45345C7C3}"/>
          </ac:picMkLst>
        </pc:picChg>
        <pc:picChg chg="add mod">
          <ac:chgData name="Jang Insun" userId="9a6367cea696bed7" providerId="LiveId" clId="{3445014F-97AD-474A-8A27-1A7EF9490E08}" dt="2020-12-31T06:29:13.157" v="5456" actId="1076"/>
          <ac:picMkLst>
            <pc:docMk/>
            <pc:sldMk cId="3421264307" sldId="1172"/>
            <ac:picMk id="8" creationId="{A6D2FA04-A354-44DB-AE22-8E851017032F}"/>
          </ac:picMkLst>
        </pc:picChg>
      </pc:sldChg>
      <pc:sldChg chg="modSp add mod">
        <pc:chgData name="Jang Insun" userId="9a6367cea696bed7" providerId="LiveId" clId="{3445014F-97AD-474A-8A27-1A7EF9490E08}" dt="2020-12-31T06:32:00.490" v="5733"/>
        <pc:sldMkLst>
          <pc:docMk/>
          <pc:sldMk cId="1852482692" sldId="1173"/>
        </pc:sldMkLst>
        <pc:spChg chg="mod">
          <ac:chgData name="Jang Insun" userId="9a6367cea696bed7" providerId="LiveId" clId="{3445014F-97AD-474A-8A27-1A7EF9490E08}" dt="2020-12-31T06:29:19.231" v="5473" actId="20577"/>
          <ac:spMkLst>
            <pc:docMk/>
            <pc:sldMk cId="1852482692" sldId="1173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32:00.490" v="5733"/>
          <ac:spMkLst>
            <pc:docMk/>
            <pc:sldMk cId="1852482692" sldId="1173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3445014F-97AD-474A-8A27-1A7EF9490E08}" dt="2020-12-31T04:33:11.643" v="154" actId="20577"/>
        <pc:sldMasterMkLst>
          <pc:docMk/>
          <pc:sldMasterMk cId="0" sldId="2147483648"/>
        </pc:sldMasterMkLst>
        <pc:spChg chg="mod">
          <ac:chgData name="Jang Insun" userId="9a6367cea696bed7" providerId="LiveId" clId="{3445014F-97AD-474A-8A27-1A7EF9490E08}" dt="2020-12-31T04:33:11.643" v="154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Jang Insun" userId="9a6367cea696bed7" providerId="LiveId" clId="{3445014F-97AD-474A-8A27-1A7EF9490E08}" dt="2020-12-31T04:33:06.345" v="144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3555C2E7-E32D-42E6-B237-59C517ABB98C}"/>
    <pc:docChg chg="undo custSel delSld modSld">
      <pc:chgData name="Jang Insun" userId="9a6367cea696bed7" providerId="LiveId" clId="{3555C2E7-E32D-42E6-B237-59C517ABB98C}" dt="2020-07-21T12:38:27.969" v="517" actId="20577"/>
      <pc:docMkLst>
        <pc:docMk/>
      </pc:docMkLst>
      <pc:sldChg chg="modSp mod">
        <pc:chgData name="Jang Insun" userId="9a6367cea696bed7" providerId="LiveId" clId="{3555C2E7-E32D-42E6-B237-59C517ABB98C}" dt="2020-07-21T12:38:27.969" v="517" actId="20577"/>
        <pc:sldMkLst>
          <pc:docMk/>
          <pc:sldMk cId="1427592943" sldId="1132"/>
        </pc:sldMkLst>
        <pc:spChg chg="mod">
          <ac:chgData name="Jang Insun" userId="9a6367cea696bed7" providerId="LiveId" clId="{3555C2E7-E32D-42E6-B237-59C517ABB98C}" dt="2020-07-21T12:38:27.969" v="517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07.622" v="237" actId="6549"/>
        <pc:sldMkLst>
          <pc:docMk/>
          <pc:sldMk cId="3686947486" sldId="1133"/>
        </pc:sldMkLst>
        <pc:spChg chg="mod">
          <ac:chgData name="Jang Insun" userId="9a6367cea696bed7" providerId="LiveId" clId="{3555C2E7-E32D-42E6-B237-59C517ABB98C}" dt="2020-07-21T12:23:07.622" v="237" actId="6549"/>
          <ac:spMkLst>
            <pc:docMk/>
            <pc:sldMk cId="3686947486" sldId="1133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3:43.517" v="103" actId="20577"/>
        <pc:sldMkLst>
          <pc:docMk/>
          <pc:sldMk cId="3584177163" sldId="1134"/>
        </pc:sldMkLst>
        <pc:spChg chg="mod">
          <ac:chgData name="Jang Insun" userId="9a6367cea696bed7" providerId="LiveId" clId="{3555C2E7-E32D-42E6-B237-59C517ABB98C}" dt="2020-07-21T12:13:43.517" v="103" actId="20577"/>
          <ac:spMkLst>
            <pc:docMk/>
            <pc:sldMk cId="3584177163" sldId="1134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16.800" v="11" actId="20577"/>
        <pc:sldMkLst>
          <pc:docMk/>
          <pc:sldMk cId="1702715037" sldId="1138"/>
        </pc:sldMkLst>
        <pc:spChg chg="mod">
          <ac:chgData name="Jang Insun" userId="9a6367cea696bed7" providerId="LiveId" clId="{3555C2E7-E32D-42E6-B237-59C517ABB98C}" dt="2020-07-21T12:10:16.800" v="11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55.827" v="12" actId="6549"/>
        <pc:sldMkLst>
          <pc:docMk/>
          <pc:sldMk cId="2324980777" sldId="1141"/>
        </pc:sldMkLst>
        <pc:spChg chg="mod">
          <ac:chgData name="Jang Insun" userId="9a6367cea696bed7" providerId="LiveId" clId="{3555C2E7-E32D-42E6-B237-59C517ABB98C}" dt="2020-07-21T12:10:55.827" v="12" actId="6549"/>
          <ac:spMkLst>
            <pc:docMk/>
            <pc:sldMk cId="2324980777" sldId="1141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35.905" v="269" actId="20577"/>
        <pc:sldMkLst>
          <pc:docMk/>
          <pc:sldMk cId="296120347" sldId="1142"/>
        </pc:sldMkLst>
        <pc:spChg chg="mod">
          <ac:chgData name="Jang Insun" userId="9a6367cea696bed7" providerId="LiveId" clId="{3555C2E7-E32D-42E6-B237-59C517ABB98C}" dt="2020-07-21T12:23:35.905" v="269" actId="20577"/>
          <ac:spMkLst>
            <pc:docMk/>
            <pc:sldMk cId="296120347" sldId="1142"/>
            <ac:spMk id="3" creationId="{00000000-0000-0000-0000-000000000000}"/>
          </ac:spMkLst>
        </pc:spChg>
      </pc:sldChg>
      <pc:sldChg chg="del">
        <pc:chgData name="Jang Insun" userId="9a6367cea696bed7" providerId="LiveId" clId="{3555C2E7-E32D-42E6-B237-59C517ABB98C}" dt="2020-07-21T12:13:10.366" v="97" actId="47"/>
        <pc:sldMkLst>
          <pc:docMk/>
          <pc:sldMk cId="2333158543" sldId="1146"/>
        </pc:sldMkLst>
      </pc:sldChg>
      <pc:sldChg chg="modSp mod">
        <pc:chgData name="Jang Insun" userId="9a6367cea696bed7" providerId="LiveId" clId="{3555C2E7-E32D-42E6-B237-59C517ABB98C}" dt="2020-07-21T12:34:14.946" v="330" actId="20577"/>
        <pc:sldMkLst>
          <pc:docMk/>
          <pc:sldMk cId="3144057311" sldId="1147"/>
        </pc:sldMkLst>
        <pc:spChg chg="mod">
          <ac:chgData name="Jang Insun" userId="9a6367cea696bed7" providerId="LiveId" clId="{3555C2E7-E32D-42E6-B237-59C517ABB98C}" dt="2020-07-21T12:34:14.946" v="330" actId="20577"/>
          <ac:spMkLst>
            <pc:docMk/>
            <pc:sldMk cId="3144057311" sldId="1147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19.774" v="339" actId="20577"/>
        <pc:sldMkLst>
          <pc:docMk/>
          <pc:sldMk cId="1188786434" sldId="1148"/>
        </pc:sldMkLst>
        <pc:spChg chg="mod">
          <ac:chgData name="Jang Insun" userId="9a6367cea696bed7" providerId="LiveId" clId="{3555C2E7-E32D-42E6-B237-59C517ABB98C}" dt="2020-07-21T12:34:19.774" v="339" actId="20577"/>
          <ac:spMkLst>
            <pc:docMk/>
            <pc:sldMk cId="1188786434" sldId="1148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25.141" v="354" actId="6549"/>
        <pc:sldMkLst>
          <pc:docMk/>
          <pc:sldMk cId="3552145585" sldId="1149"/>
        </pc:sldMkLst>
        <pc:spChg chg="mod">
          <ac:chgData name="Jang Insun" userId="9a6367cea696bed7" providerId="LiveId" clId="{3555C2E7-E32D-42E6-B237-59C517ABB98C}" dt="2020-07-21T12:34:25.141" v="354" actId="6549"/>
          <ac:spMkLst>
            <pc:docMk/>
            <pc:sldMk cId="3552145585" sldId="1149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1:49.263" v="172" actId="20577"/>
        <pc:sldMkLst>
          <pc:docMk/>
          <pc:sldMk cId="2863879554" sldId="1152"/>
        </pc:sldMkLst>
        <pc:spChg chg="mod">
          <ac:chgData name="Jang Insun" userId="9a6367cea696bed7" providerId="LiveId" clId="{3555C2E7-E32D-42E6-B237-59C517ABB98C}" dt="2020-07-21T12:21:49.263" v="172" actId="20577"/>
          <ac:spMkLst>
            <pc:docMk/>
            <pc:sldMk cId="2863879554" sldId="115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7:54.447" v="499" actId="20577"/>
        <pc:sldMkLst>
          <pc:docMk/>
          <pc:sldMk cId="2829069243" sldId="1155"/>
        </pc:sldMkLst>
        <pc:spChg chg="mod">
          <ac:chgData name="Jang Insun" userId="9a6367cea696bed7" providerId="LiveId" clId="{3555C2E7-E32D-42E6-B237-59C517ABB98C}" dt="2020-07-21T12:34:09.613" v="321" actId="20577"/>
          <ac:spMkLst>
            <pc:docMk/>
            <pc:sldMk cId="2829069243" sldId="1155"/>
            <ac:spMk id="2" creationId="{00000000-0000-0000-0000-000000000000}"/>
          </ac:spMkLst>
        </pc:spChg>
        <pc:spChg chg="mod">
          <ac:chgData name="Jang Insun" userId="9a6367cea696bed7" providerId="LiveId" clId="{3555C2E7-E32D-42E6-B237-59C517ABB98C}" dt="2020-07-21T12:37:54.447" v="499" actId="20577"/>
          <ac:spMkLst>
            <pc:docMk/>
            <pc:sldMk cId="2829069243" sldId="1155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221252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140245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42766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293446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030217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47468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429759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827109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14698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25744" y="6475413"/>
            <a:ext cx="2018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802.11-23/0069r0</a:t>
            </a:r>
            <a:endParaRPr kumimoji="0" lang="en-US" altLang="ko-KR" sz="1800" b="1" dirty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687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3100" y="294734"/>
            <a:ext cx="1340110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January 2023</a:t>
            </a:r>
            <a:endParaRPr kumimoji="0" lang="en-US" altLang="ko-KR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Considerations on Latency Improvement</a:t>
            </a:r>
            <a:endParaRPr lang="en-US" altLang="ko-KR" dirty="0">
              <a:solidFill>
                <a:schemeClr val="tx1"/>
              </a:solidFill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ea typeface="굴림" panose="020B0600000101010101" pitchFamily="50" charset="-127"/>
              </a:rPr>
              <a:t> 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2023-01-16</a:t>
            </a:r>
            <a:endParaRPr lang="en-US" altLang="ko-KR" sz="2000" b="0" dirty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3614814"/>
              </p:ext>
            </p:extLst>
          </p:nvPr>
        </p:nvGraphicFramePr>
        <p:xfrm>
          <a:off x="712304" y="2819399"/>
          <a:ext cx="7620000" cy="3505202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7320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343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58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268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58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Baek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4148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sunhee.baek@lge.com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41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 smtClean="0"/>
                        <a:t>Yelin</a:t>
                      </a:r>
                      <a:r>
                        <a:rPr lang="en-US" altLang="ko-KR" sz="1200" dirty="0" smtClean="0"/>
                        <a:t> Yoon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yl.yoon@lge.com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 smtClean="0"/>
                        <a:t>Geonhwan</a:t>
                      </a:r>
                      <a:r>
                        <a:rPr lang="en-US" altLang="ko-KR" sz="1200" dirty="0" smtClean="0"/>
                        <a:t> Kim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geonhwan.kim@lge.com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43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CA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Eunsung</a:t>
                      </a:r>
                      <a:r>
                        <a:rPr kumimoji="0" lang="en-CA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Park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esung.park@lge.com 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43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Lim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4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Chun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4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Jung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insik0618.jung@lge.com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43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HanGyu</a:t>
                      </a:r>
                      <a:r>
                        <a:rPr lang="en-US" altLang="ko-KR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Cho</a:t>
                      </a: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68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10225 Willow Creek Rd, San Diego, CA, USA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sanggook.kim@lge.com</a:t>
                      </a:r>
                      <a:endParaRPr kumimoji="0" lang="ko-KR" altLang="en-US" sz="11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</a:t>
            </a:r>
            <a:r>
              <a:rPr lang="en-US" altLang="ko-KR" sz="2000" dirty="0"/>
              <a:t>this </a:t>
            </a:r>
            <a:r>
              <a:rPr lang="en-US" altLang="ko-KR" sz="2000" dirty="0" smtClean="0"/>
              <a:t>contribution, we’ve shared high-level thoughts </a:t>
            </a:r>
            <a:r>
              <a:rPr lang="en-US" altLang="ko-KR" sz="2000" dirty="0"/>
              <a:t>to improve the latency in UHR in terms of</a:t>
            </a:r>
          </a:p>
          <a:p>
            <a:pPr lvl="1"/>
            <a:r>
              <a:rPr lang="en-US" altLang="ko-KR" sz="1600" dirty="0"/>
              <a:t>Scheduling and Preemption of LL traffic</a:t>
            </a:r>
            <a:endParaRPr lang="en-US" altLang="ko-KR" dirty="0"/>
          </a:p>
          <a:p>
            <a:pPr lvl="1"/>
            <a:r>
              <a:rPr lang="en-US" altLang="ko-KR" sz="1600" dirty="0" smtClean="0"/>
              <a:t>Specifically, we’ve investigated the classification of LL traffic for scheduling with dedicated resources and dynamic AC mapping for preemption of LL traffic, </a:t>
            </a:r>
          </a:p>
          <a:p>
            <a:pPr lvl="1"/>
            <a:endParaRPr lang="en-US" altLang="ko-KR" sz="1600" dirty="0" smtClean="0"/>
          </a:p>
          <a:p>
            <a:r>
              <a:rPr lang="en-US" altLang="ko-KR" sz="2000" dirty="0" smtClean="0"/>
              <a:t>We need to further investigate in terms of many aspects, e.g.,</a:t>
            </a:r>
          </a:p>
          <a:p>
            <a:pPr lvl="1"/>
            <a:r>
              <a:rPr lang="en-US" altLang="ko-KR" sz="1600" dirty="0" smtClean="0"/>
              <a:t>Proper level for classification/preemption of various LL traffic</a:t>
            </a:r>
          </a:p>
          <a:p>
            <a:pPr lvl="1"/>
            <a:r>
              <a:rPr lang="en-US" altLang="ko-KR" sz="1600" dirty="0" smtClean="0"/>
              <a:t>Complexity and Impact on existing implementation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16137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[</a:t>
            </a:r>
            <a:r>
              <a:rPr lang="en-US" altLang="ko-KR" sz="1800" dirty="0" smtClean="0">
                <a:ea typeface="굴림" panose="020B0600000101010101" pitchFamily="50" charset="-127"/>
              </a:rPr>
              <a:t>1] 22/1930r0, Layered </a:t>
            </a:r>
            <a:r>
              <a:rPr lang="en-US" altLang="ko-KR" sz="1800" dirty="0" err="1">
                <a:ea typeface="굴림" panose="020B0600000101010101" pitchFamily="50" charset="-127"/>
              </a:rPr>
              <a:t>QoS</a:t>
            </a:r>
            <a:r>
              <a:rPr lang="en-US" altLang="ko-KR" sz="1800" dirty="0">
                <a:ea typeface="굴림" panose="020B0600000101010101" pitchFamily="50" charset="-127"/>
              </a:rPr>
              <a:t> and multi-layer </a:t>
            </a:r>
            <a:r>
              <a:rPr lang="en-US" altLang="ko-KR" sz="1800" dirty="0" smtClean="0">
                <a:ea typeface="굴림" panose="020B0600000101010101" pitchFamily="50" charset="-127"/>
              </a:rPr>
              <a:t>transmission</a:t>
            </a:r>
          </a:p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</a:t>
            </a:r>
            <a:r>
              <a:rPr lang="en-US" altLang="ko-KR" sz="1800" dirty="0">
                <a:ea typeface="굴림" panose="020B0600000101010101" pitchFamily="50" charset="-127"/>
              </a:rPr>
              <a:t>2] 22/1880r1, Latency and Reliability enhancements for </a:t>
            </a:r>
            <a:r>
              <a:rPr lang="en-US" altLang="ko-KR" sz="1800" dirty="0" smtClean="0">
                <a:ea typeface="굴림" panose="020B0600000101010101" pitchFamily="50" charset="-127"/>
              </a:rPr>
              <a:t>UHR</a:t>
            </a:r>
          </a:p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[3] </a:t>
            </a:r>
            <a:r>
              <a:rPr lang="en-US" altLang="ko-KR" sz="1800" dirty="0">
                <a:ea typeface="굴림" panose="020B0600000101010101" pitchFamily="50" charset="-127"/>
              </a:rPr>
              <a:t>22/1393r0, Latency Reduction Scheme for UHR</a:t>
            </a:r>
          </a:p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[4] 22/1899r0, Multi-AP </a:t>
            </a:r>
            <a:r>
              <a:rPr lang="en-US" altLang="ko-KR" sz="1800" dirty="0">
                <a:ea typeface="굴림" panose="020B0600000101010101" pitchFamily="50" charset="-127"/>
              </a:rPr>
              <a:t>Operation for Low Latency Traffic Delivery - Follow </a:t>
            </a:r>
            <a:r>
              <a:rPr lang="en-US" altLang="ko-KR" sz="1800" dirty="0" smtClean="0">
                <a:ea typeface="굴림" panose="020B0600000101010101" pitchFamily="50" charset="-127"/>
              </a:rPr>
              <a:t>up</a:t>
            </a:r>
          </a:p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[5] 22/1556r1</a:t>
            </a:r>
            <a:r>
              <a:rPr lang="en-US" altLang="ko-KR" sz="1800" dirty="0">
                <a:ea typeface="굴림" panose="020B0600000101010101" pitchFamily="50" charset="-127"/>
              </a:rPr>
              <a:t>, Multi-AP Coordination for Low Latency Traffic </a:t>
            </a:r>
            <a:r>
              <a:rPr lang="en-US" altLang="ko-KR" sz="1800" dirty="0" smtClean="0">
                <a:ea typeface="굴림" panose="020B0600000101010101" pitchFamily="50" charset="-127"/>
              </a:rPr>
              <a:t>Delivery</a:t>
            </a: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[6] 22/1926r0</a:t>
            </a:r>
            <a:r>
              <a:rPr lang="en-US" altLang="ko-KR" sz="1800" dirty="0">
                <a:ea typeface="굴림" panose="020B0600000101010101" pitchFamily="50" charset="-127"/>
              </a:rPr>
              <a:t>, Challenges to achieve low latency</a:t>
            </a:r>
          </a:p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[7] 22/1923r1</a:t>
            </a:r>
            <a:r>
              <a:rPr lang="en-US" altLang="ko-KR" sz="1800" dirty="0">
                <a:ea typeface="굴림" panose="020B0600000101010101" pitchFamily="50" charset="-127"/>
              </a:rPr>
              <a:t>, Enhanced Trigger-Based Uplink Transmission</a:t>
            </a:r>
          </a:p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[8] 22/1939r0</a:t>
            </a:r>
            <a:r>
              <a:rPr lang="en-US" altLang="ko-KR" sz="1800" dirty="0">
                <a:ea typeface="굴림" panose="020B0600000101010101" pitchFamily="50" charset="-127"/>
              </a:rPr>
              <a:t>, PPDU Design for Short </a:t>
            </a:r>
            <a:r>
              <a:rPr lang="en-US" altLang="ko-KR" sz="1800" dirty="0" smtClean="0">
                <a:ea typeface="굴림" panose="020B0600000101010101" pitchFamily="50" charset="-127"/>
              </a:rPr>
              <a:t>Frames</a:t>
            </a:r>
          </a:p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[9] 23/0018r1, </a:t>
            </a:r>
            <a:r>
              <a:rPr lang="en-US" altLang="ko-KR" sz="1800" dirty="0">
                <a:ea typeface="굴림" panose="020B0600000101010101" pitchFamily="50" charset="-127"/>
              </a:rPr>
              <a:t>Low latency support in UHR</a:t>
            </a:r>
          </a:p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	</a:t>
            </a:r>
            <a:endParaRPr lang="en-US" altLang="ko-KR" sz="1800" dirty="0" smtClean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 smtClean="0">
              <a:ea typeface="굴림" panose="020B0600000101010101" pitchFamily="50" charset="-127"/>
            </a:endParaRPr>
          </a:p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		</a:t>
            </a:r>
            <a:endParaRPr lang="en-US" altLang="ko-KR" sz="1800" dirty="0" smtClean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 smtClean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 smtClean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57234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Currently, </a:t>
            </a:r>
            <a:r>
              <a:rPr lang="en-US" altLang="ko-KR" sz="2000" dirty="0" smtClean="0"/>
              <a:t>in </a:t>
            </a:r>
            <a:r>
              <a:rPr lang="en-US" altLang="ko-KR" sz="2000" dirty="0"/>
              <a:t>PAR </a:t>
            </a:r>
            <a:r>
              <a:rPr lang="en-US" altLang="ko-KR" sz="2000" dirty="0" smtClean="0"/>
              <a:t>(although approved </a:t>
            </a:r>
            <a:r>
              <a:rPr lang="en-US" altLang="ko-KR" sz="2000" dirty="0"/>
              <a:t>not yet), </a:t>
            </a:r>
            <a:r>
              <a:rPr lang="en-US" altLang="ko-KR" sz="2000" dirty="0" smtClean="0"/>
              <a:t>we’re intending </a:t>
            </a:r>
            <a:r>
              <a:rPr lang="en-US" altLang="ko-KR" sz="2000" dirty="0"/>
              <a:t>to improve </a:t>
            </a:r>
            <a:r>
              <a:rPr lang="en-US" altLang="ko-KR" sz="2000" dirty="0" smtClean="0"/>
              <a:t>(worst case) </a:t>
            </a:r>
            <a:r>
              <a:rPr lang="en-US" altLang="ko-KR" sz="2000" dirty="0"/>
              <a:t>latency/jitter as the main </a:t>
            </a:r>
            <a:r>
              <a:rPr lang="en-US" altLang="ko-KR" sz="2000" dirty="0" smtClean="0"/>
              <a:t>goal in UHR</a:t>
            </a:r>
            <a:endParaRPr lang="en-US" altLang="ko-KR" sz="20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With the goal, several presentations [1</a:t>
            </a:r>
            <a:r>
              <a:rPr lang="en-US" altLang="ko-KR" sz="2000" dirty="0" smtClean="0"/>
              <a:t>]-[9] </a:t>
            </a:r>
            <a:r>
              <a:rPr lang="en-US" altLang="ko-KR" sz="2000" dirty="0" smtClean="0"/>
              <a:t>addressed in UHR SG have investigated</a:t>
            </a:r>
          </a:p>
          <a:p>
            <a:pPr lvl="1"/>
            <a:r>
              <a:rPr lang="en-US" altLang="ko-KR" sz="1600" dirty="0" err="1" smtClean="0"/>
              <a:t>Classfication</a:t>
            </a:r>
            <a:r>
              <a:rPr lang="en-US" altLang="ko-KR" sz="1600" dirty="0" smtClean="0"/>
              <a:t>/Prioritization of low latency (LL) traffic [1]</a:t>
            </a:r>
          </a:p>
          <a:p>
            <a:pPr lvl="1"/>
            <a:r>
              <a:rPr lang="en-US" altLang="ko-KR" sz="1600" dirty="0" smtClean="0"/>
              <a:t>Preemption of LL traffic [2], [3</a:t>
            </a:r>
            <a:r>
              <a:rPr lang="en-US" altLang="ko-KR" sz="1600" dirty="0" smtClean="0"/>
              <a:t>], [9]</a:t>
            </a:r>
            <a:endParaRPr lang="en-US" altLang="ko-KR" sz="1600" dirty="0" smtClean="0"/>
          </a:p>
          <a:p>
            <a:pPr lvl="1"/>
            <a:r>
              <a:rPr lang="en-US" altLang="ko-KR" sz="1600" dirty="0" smtClean="0"/>
              <a:t>Optimized Scheduling (considering the impact of OBSS) [4], [5]</a:t>
            </a:r>
          </a:p>
          <a:p>
            <a:pPr lvl="1"/>
            <a:r>
              <a:rPr lang="en-US" altLang="ko-KR" sz="1600" dirty="0" smtClean="0"/>
              <a:t>Frame/PPDU </a:t>
            </a:r>
            <a:r>
              <a:rPr lang="en-US" altLang="ko-KR" sz="1600" dirty="0"/>
              <a:t>Overhead Reduction (in TXOP</a:t>
            </a:r>
            <a:r>
              <a:rPr lang="en-US" altLang="ko-KR" sz="1600" dirty="0" smtClean="0"/>
              <a:t>) [6]-[8]</a:t>
            </a:r>
            <a:endParaRPr lang="en-US" altLang="ko-KR" sz="16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In this contribution, we share some considerations to improve the latency in UHR in terms of</a:t>
            </a:r>
          </a:p>
          <a:p>
            <a:pPr lvl="1"/>
            <a:r>
              <a:rPr lang="en-US" altLang="ko-KR" sz="1600" dirty="0"/>
              <a:t>Scheduling and Preemption of LL </a:t>
            </a:r>
            <a:r>
              <a:rPr lang="en-US" altLang="ko-KR" sz="1600" dirty="0" smtClean="0"/>
              <a:t>traffic</a:t>
            </a:r>
            <a:endParaRPr lang="en-US" altLang="ko-KR" sz="2000" b="0" dirty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0887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Requirements of Low Latency Traffic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Dedicated Scheduling</a:t>
            </a:r>
          </a:p>
          <a:p>
            <a:pPr lvl="1"/>
            <a:r>
              <a:rPr lang="en-US" altLang="ko-KR" sz="1600" dirty="0" smtClean="0"/>
              <a:t>(Time-critical) LL traffic should be scheduled by assigning any dedicated resource/period without the contention with any other traffic</a:t>
            </a:r>
          </a:p>
          <a:p>
            <a:pPr lvl="2"/>
            <a:r>
              <a:rPr lang="en-US" altLang="ko-KR" sz="1400" dirty="0"/>
              <a:t>The scheduling would depend on its characteristics (e.g., </a:t>
            </a:r>
            <a:r>
              <a:rPr lang="en-US" altLang="ko-KR" sz="1400" dirty="0" smtClean="0"/>
              <a:t>service interval, delay bound)</a:t>
            </a:r>
            <a:endParaRPr lang="en-US" altLang="ko-KR" sz="1400" dirty="0"/>
          </a:p>
          <a:p>
            <a:pPr lvl="1"/>
            <a:r>
              <a:rPr lang="en-US" altLang="ko-KR" sz="1600" dirty="0"/>
              <a:t>To this end, we need to discuss how to classify LL traffic clearly</a:t>
            </a:r>
          </a:p>
          <a:p>
            <a:pPr lvl="1"/>
            <a:endParaRPr lang="en-US" altLang="ko-KR" sz="1600" dirty="0"/>
          </a:p>
          <a:p>
            <a:r>
              <a:rPr lang="en-US" altLang="ko-KR" sz="2000" dirty="0" smtClean="0"/>
              <a:t>Preemption</a:t>
            </a:r>
            <a:endParaRPr lang="en-US" altLang="ko-KR" sz="2000" dirty="0"/>
          </a:p>
          <a:p>
            <a:pPr lvl="1"/>
            <a:r>
              <a:rPr lang="en-US" altLang="ko-KR" sz="1600" dirty="0"/>
              <a:t>(Time-critical) </a:t>
            </a:r>
            <a:r>
              <a:rPr lang="en-US" altLang="ko-KR" sz="1600" dirty="0" smtClean="0"/>
              <a:t>LL traffic should </a:t>
            </a:r>
            <a:r>
              <a:rPr lang="en-US" altLang="ko-KR" sz="1600" dirty="0"/>
              <a:t>be scheduled </a:t>
            </a:r>
            <a:r>
              <a:rPr lang="en-US" altLang="ko-KR" sz="1600" dirty="0" smtClean="0"/>
              <a:t>by providing a priority and flexibility when incoming LL traffic has to be </a:t>
            </a:r>
            <a:r>
              <a:rPr lang="en-US" altLang="ko-KR" sz="1600" dirty="0" smtClean="0"/>
              <a:t>transmitted </a:t>
            </a:r>
            <a:r>
              <a:rPr lang="en-US" altLang="ko-KR" sz="1600" dirty="0" smtClean="0"/>
              <a:t>quickly</a:t>
            </a:r>
          </a:p>
          <a:p>
            <a:pPr lvl="1"/>
            <a:r>
              <a:rPr lang="en-US" altLang="ko-KR" sz="1600" dirty="0" smtClean="0"/>
              <a:t>To </a:t>
            </a:r>
            <a:r>
              <a:rPr lang="en-US" altLang="ko-KR" sz="1600" dirty="0"/>
              <a:t>this end, we need to </a:t>
            </a:r>
            <a:r>
              <a:rPr lang="en-US" altLang="ko-KR" sz="1600" dirty="0" smtClean="0"/>
              <a:t>discuss how to preempt LL traffic</a:t>
            </a:r>
            <a:endParaRPr lang="en-US" altLang="ko-KR" sz="1600" dirty="0"/>
          </a:p>
          <a:p>
            <a:pPr lvl="1"/>
            <a:endParaRPr lang="en-US" altLang="ko-KR" sz="1600" dirty="0" smtClean="0"/>
          </a:p>
          <a:p>
            <a:r>
              <a:rPr lang="en-US" altLang="ko-KR" sz="2000" dirty="0" smtClean="0"/>
              <a:t>We </a:t>
            </a:r>
            <a:r>
              <a:rPr lang="en-US" altLang="ko-KR" sz="2000" dirty="0"/>
              <a:t>first observe baseline and </a:t>
            </a:r>
            <a:r>
              <a:rPr lang="en-US" altLang="ko-KR" sz="2000" dirty="0" smtClean="0"/>
              <a:t>then discuss </a:t>
            </a:r>
            <a:r>
              <a:rPr lang="en-US" altLang="ko-KR" sz="2000" dirty="0"/>
              <a:t>some </a:t>
            </a:r>
            <a:r>
              <a:rPr lang="en-US" altLang="ko-KR" sz="2000" dirty="0" smtClean="0"/>
              <a:t>considerations for each one</a:t>
            </a:r>
            <a:endParaRPr lang="en-US" altLang="ko-KR" sz="20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7385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Observation on Baseline: Traffic Classification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the current baseline, traffic is classified as TID per MSDU based on priority parameter from Higher layer/DS which is mapped to the user priority (UP) and the corresponding Access Category (AC)</a:t>
            </a:r>
          </a:p>
          <a:p>
            <a:pPr lvl="1"/>
            <a:r>
              <a:rPr lang="en-US" altLang="ko-KR" sz="1600" dirty="0" smtClean="0"/>
              <a:t>Specially</a:t>
            </a:r>
            <a:r>
              <a:rPr lang="en-US" altLang="ko-KR" sz="1600" dirty="0"/>
              <a:t>, TID 0-7 is </a:t>
            </a:r>
            <a:r>
              <a:rPr lang="en-US" altLang="ko-KR" sz="1600" dirty="0" smtClean="0"/>
              <a:t>used </a:t>
            </a:r>
            <a:r>
              <a:rPr lang="en-US" altLang="ko-KR" sz="1600" dirty="0"/>
              <a:t>as TC while TID 8-15 is used as TS (e.g., in TSPEC)</a:t>
            </a:r>
          </a:p>
          <a:p>
            <a:pPr lvl="1"/>
            <a:r>
              <a:rPr lang="en-US" altLang="ko-KR" sz="1600" dirty="0" smtClean="0"/>
              <a:t>Further, the traffic characteristics can be configured/described in addition to TID/UP during (Multi-link)</a:t>
            </a:r>
            <a:r>
              <a:rPr lang="en-US" altLang="ko-KR" sz="1600" dirty="0"/>
              <a:t> </a:t>
            </a:r>
            <a:r>
              <a:rPr lang="en-US" altLang="ko-KR" sz="1600" dirty="0" smtClean="0"/>
              <a:t>SCS procedure (i.e., through </a:t>
            </a:r>
            <a:r>
              <a:rPr lang="en-US" altLang="ko-KR" sz="1600" dirty="0" err="1" smtClean="0"/>
              <a:t>QoS</a:t>
            </a:r>
            <a:r>
              <a:rPr lang="en-US" altLang="ko-KR" sz="1600" dirty="0" smtClean="0"/>
              <a:t> Characteristics IE)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6088" y="3982207"/>
            <a:ext cx="5257800" cy="2303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8748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Observation on </a:t>
            </a:r>
            <a:r>
              <a:rPr lang="en-US" altLang="ko-KR" dirty="0" smtClean="0"/>
              <a:t>Baseline: Scheduling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Based on the baseline, we can utilize TID-based scheduling to schedule low latency (LL) traffic flow, e.g.,</a:t>
            </a:r>
          </a:p>
          <a:p>
            <a:pPr lvl="1"/>
            <a:r>
              <a:rPr lang="en-US" altLang="ko-KR" sz="1600" dirty="0" smtClean="0"/>
              <a:t>In terms of multi-link, TID-to-link Mapping (T2LM)</a:t>
            </a:r>
          </a:p>
          <a:p>
            <a:pPr lvl="1"/>
            <a:r>
              <a:rPr lang="en-US" altLang="ko-KR" sz="1600" dirty="0" smtClean="0"/>
              <a:t>In terms of service period, restricted TWT (</a:t>
            </a:r>
            <a:r>
              <a:rPr lang="en-US" altLang="ko-KR" sz="1600" dirty="0" err="1" smtClean="0"/>
              <a:t>rTWT</a:t>
            </a:r>
            <a:r>
              <a:rPr lang="en-US" altLang="ko-KR" sz="1600" dirty="0" smtClean="0"/>
              <a:t>) through Traffic Info</a:t>
            </a:r>
          </a:p>
          <a:p>
            <a:pPr lvl="2"/>
            <a:r>
              <a:rPr lang="en-US" altLang="ko-KR" sz="1400" dirty="0" smtClean="0"/>
              <a:t>If SCS negotiation exist</a:t>
            </a:r>
            <a:r>
              <a:rPr lang="en-US" altLang="ko-KR" sz="1400" dirty="0"/>
              <a:t>s</a:t>
            </a:r>
            <a:r>
              <a:rPr lang="en-US" altLang="ko-KR" sz="1400" dirty="0" smtClean="0"/>
              <a:t>, its requirements can apply the scheduling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However, we can have the following observations</a:t>
            </a:r>
          </a:p>
          <a:p>
            <a:pPr lvl="1"/>
            <a:r>
              <a:rPr lang="en-US" altLang="ko-KR" sz="1600" dirty="0" smtClean="0"/>
              <a:t>Per TID, an STA may have LL traffic and non-LL traffic </a:t>
            </a:r>
            <a:r>
              <a:rPr lang="en-US" altLang="ko-KR" sz="1600" dirty="0"/>
              <a:t>as the same </a:t>
            </a:r>
            <a:r>
              <a:rPr lang="en-US" altLang="ko-KR" sz="1600" dirty="0" smtClean="0"/>
              <a:t>priority and </a:t>
            </a:r>
            <a:r>
              <a:rPr lang="en-US" altLang="ko-KR" sz="1600" dirty="0"/>
              <a:t>multiple </a:t>
            </a:r>
            <a:r>
              <a:rPr lang="en-US" altLang="ko-KR" sz="1600" dirty="0" smtClean="0"/>
              <a:t>LL </a:t>
            </a:r>
            <a:r>
              <a:rPr lang="en-US" altLang="ko-KR" sz="1600" dirty="0"/>
              <a:t>traffic with different characteristics</a:t>
            </a:r>
            <a:endParaRPr lang="en-US" altLang="ko-KR" sz="1600" dirty="0" smtClean="0"/>
          </a:p>
          <a:p>
            <a:pPr lvl="2"/>
            <a:r>
              <a:rPr lang="en-US" altLang="ko-KR" sz="1400" dirty="0" smtClean="0"/>
              <a:t>It would be better for a specific LL traffic flow to be transmitted separately from non-LL traffic or another LL traffic with different characteristics on any dedicated resources</a:t>
            </a:r>
          </a:p>
          <a:p>
            <a:pPr lvl="1"/>
            <a:r>
              <a:rPr lang="en-US" altLang="ko-KR" sz="1600" dirty="0" smtClean="0"/>
              <a:t>Different </a:t>
            </a:r>
            <a:r>
              <a:rPr lang="en-US" altLang="ko-KR" sz="1600" dirty="0" smtClean="0"/>
              <a:t>STAs may have LL traffic with similar or different characteristics</a:t>
            </a:r>
          </a:p>
          <a:p>
            <a:pPr lvl="2"/>
            <a:r>
              <a:rPr lang="en-US" altLang="ko-KR" sz="1400" dirty="0" smtClean="0"/>
              <a:t>AP MLD has the global view of the traffic information (if negotiated) and can schedule LL traffic with </a:t>
            </a:r>
            <a:r>
              <a:rPr lang="en-US" altLang="ko-KR" sz="1400" dirty="0"/>
              <a:t>similar </a:t>
            </a:r>
            <a:r>
              <a:rPr lang="en-US" altLang="ko-KR" sz="1400" dirty="0" smtClean="0"/>
              <a:t>characteristics on the same dedicated resources</a:t>
            </a:r>
            <a:endParaRPr lang="en-US" altLang="ko-KR" sz="1400" dirty="0"/>
          </a:p>
          <a:p>
            <a:pPr lvl="1"/>
            <a:r>
              <a:rPr lang="en-US" altLang="ko-KR" sz="1600" dirty="0" smtClean="0"/>
              <a:t>The current baseline is not enough to resolve those observations</a:t>
            </a:r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28498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Consideration on LL Traffic Classification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can classify LL traffic by enhancing the current one, e.g.,</a:t>
            </a:r>
          </a:p>
          <a:p>
            <a:pPr lvl="1"/>
            <a:r>
              <a:rPr lang="en-US" altLang="ko-KR" sz="1600" dirty="0" smtClean="0"/>
              <a:t>Identifying LL traffic per TID by making </a:t>
            </a:r>
            <a:r>
              <a:rPr lang="en-US" altLang="ko-KR" sz="1600" dirty="0" err="1" smtClean="0"/>
              <a:t>sub_IDs</a:t>
            </a:r>
            <a:r>
              <a:rPr lang="en-US" altLang="ko-KR" sz="1600" dirty="0" smtClean="0"/>
              <a:t>, i.e.,  2-tuple &lt;TID, </a:t>
            </a:r>
            <a:r>
              <a:rPr lang="en-US" altLang="ko-KR" sz="1600" dirty="0" err="1" smtClean="0"/>
              <a:t>sub_ID</a:t>
            </a:r>
            <a:r>
              <a:rPr lang="en-US" altLang="ko-KR" sz="1600" dirty="0" smtClean="0"/>
              <a:t> (e.g., LLT ID)&gt;</a:t>
            </a:r>
          </a:p>
          <a:p>
            <a:pPr lvl="2"/>
            <a:r>
              <a:rPr lang="en-US" altLang="ko-KR" sz="1400" dirty="0" smtClean="0"/>
              <a:t>It maintains the current space of TID (0~7)</a:t>
            </a:r>
          </a:p>
          <a:p>
            <a:pPr lvl="2"/>
            <a:r>
              <a:rPr lang="en-US" altLang="ko-KR" sz="1400" dirty="0" smtClean="0"/>
              <a:t>AP can assign the </a:t>
            </a:r>
            <a:r>
              <a:rPr lang="en-US" altLang="ko-KR" sz="1400" dirty="0" err="1" smtClean="0"/>
              <a:t>sub_ID</a:t>
            </a:r>
            <a:r>
              <a:rPr lang="en-US" altLang="ko-KR" sz="1400" dirty="0" smtClean="0"/>
              <a:t> depending on traffic characteristics (e.g., when SCS negotiated)</a:t>
            </a:r>
          </a:p>
          <a:p>
            <a:pPr lvl="1"/>
            <a:r>
              <a:rPr lang="en-US" altLang="ko-KR" sz="1600" dirty="0" smtClean="0"/>
              <a:t>Extending available </a:t>
            </a:r>
            <a:r>
              <a:rPr lang="en-US" altLang="ko-KR" sz="1600" dirty="0"/>
              <a:t>TID </a:t>
            </a:r>
            <a:r>
              <a:rPr lang="en-US" altLang="ko-KR" sz="1600" dirty="0" smtClean="0"/>
              <a:t>space (e.g., up to 15)</a:t>
            </a:r>
          </a:p>
          <a:p>
            <a:pPr lvl="2"/>
            <a:r>
              <a:rPr lang="en-US" altLang="ko-KR" sz="1400" dirty="0" smtClean="0"/>
              <a:t>It would require the modifications on higher layers to support the assignment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By utilizing the classification</a:t>
            </a:r>
            <a:endParaRPr lang="en-US" altLang="ko-KR" sz="2000" dirty="0"/>
          </a:p>
          <a:p>
            <a:pPr lvl="1"/>
            <a:r>
              <a:rPr lang="en-US" altLang="ko-KR" sz="1600" dirty="0" smtClean="0"/>
              <a:t>We can transmit the identified LL traffic only on any dedicated link, SP with enhanced identification, or Triggered UL in a TXOP</a:t>
            </a:r>
          </a:p>
          <a:p>
            <a:pPr lvl="1"/>
            <a:r>
              <a:rPr lang="en-US" altLang="ko-KR" sz="1600" dirty="0" smtClean="0"/>
              <a:t>We can have an opportunity to access the channel or transmit quickly if a new queue/EDCA parameter set is introduced and applied</a:t>
            </a:r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43325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Example: TID-to-link Mapping &amp;</a:t>
            </a:r>
            <a:br>
              <a:rPr lang="en-US" altLang="ko-KR" dirty="0" smtClean="0"/>
            </a:br>
            <a:r>
              <a:rPr lang="en-US" altLang="ko-KR" dirty="0" smtClean="0"/>
              <a:t>R-TWT Scheduling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Example assumes that </a:t>
            </a:r>
            <a:r>
              <a:rPr lang="en-US" altLang="ko-KR" sz="2000" dirty="0"/>
              <a:t>TID N is mapped to link 1 and link </a:t>
            </a:r>
            <a:r>
              <a:rPr lang="en-US" altLang="ko-KR" sz="2000" dirty="0" smtClean="0"/>
              <a:t>2</a:t>
            </a:r>
            <a:endParaRPr lang="en-US" altLang="ko-KR" sz="2000" dirty="0"/>
          </a:p>
          <a:p>
            <a:pPr lvl="1"/>
            <a:endParaRPr lang="en-US" altLang="ko-KR" b="1" dirty="0">
              <a:ea typeface="+mn-ea"/>
              <a:cs typeface="+mn-cs"/>
            </a:endParaRPr>
          </a:p>
          <a:p>
            <a:endParaRPr lang="en-US" altLang="ko-KR" sz="2000" dirty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2600" y="2157685"/>
            <a:ext cx="5943600" cy="4243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7367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Observation on Baseline: </a:t>
            </a:r>
            <a:r>
              <a:rPr lang="en-US" altLang="ko-KR" dirty="0" smtClean="0"/>
              <a:t>AC Mapping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W</a:t>
            </a:r>
            <a:r>
              <a:rPr lang="en-US" altLang="ko-KR" sz="2000" dirty="0" smtClean="0"/>
              <a:t>e use a </a:t>
            </a:r>
            <a:r>
              <a:rPr lang="en-US" altLang="ko-KR" sz="2000" dirty="0"/>
              <a:t>fixed UP-to-AC </a:t>
            </a:r>
            <a:r>
              <a:rPr lang="en-US" altLang="ko-KR" sz="2000" dirty="0" smtClean="0"/>
              <a:t>Mapping </a:t>
            </a:r>
            <a:r>
              <a:rPr lang="en-US" altLang="ko-KR" sz="2000" dirty="0"/>
              <a:t>based on a given </a:t>
            </a:r>
            <a:r>
              <a:rPr lang="en-US" altLang="ko-KR" sz="2000" dirty="0" smtClean="0"/>
              <a:t>TID</a:t>
            </a:r>
          </a:p>
          <a:p>
            <a:pPr lvl="1"/>
            <a:r>
              <a:rPr lang="en-US" altLang="ko-KR" sz="1600" dirty="0" smtClean="0"/>
              <a:t>In other words, if a TID/UP is assigned to LL traffic is assigned, AC is determined based on the fixed table</a:t>
            </a:r>
          </a:p>
          <a:p>
            <a:r>
              <a:rPr lang="en-US" altLang="ko-KR" sz="2000" dirty="0" smtClean="0"/>
              <a:t>We may want LL traffic to be assigned to other AC(s) not fixed one by experiencing the cases, e.g.,</a:t>
            </a:r>
            <a:endParaRPr lang="en-US" altLang="ko-KR" sz="2000" dirty="0"/>
          </a:p>
          <a:p>
            <a:pPr lvl="1"/>
            <a:r>
              <a:rPr lang="en-US" altLang="ko-KR" sz="1600" dirty="0" smtClean="0"/>
              <a:t>LL traffic TX may be delayed due to head-of-line (HOL) blocking in the queue of AC corresponding to the LL traffic</a:t>
            </a:r>
          </a:p>
          <a:p>
            <a:pPr lvl="2"/>
            <a:r>
              <a:rPr lang="en-US" altLang="ko-KR" sz="1400" dirty="0"/>
              <a:t>There may be a chance to get a </a:t>
            </a:r>
            <a:r>
              <a:rPr lang="en-US" altLang="ko-KR" sz="1400" dirty="0" smtClean="0"/>
              <a:t>queue/AC </a:t>
            </a:r>
            <a:r>
              <a:rPr lang="en-US" altLang="ko-KR" sz="1400" dirty="0"/>
              <a:t>which has almost no MSDUs </a:t>
            </a:r>
            <a:r>
              <a:rPr lang="en-US" altLang="ko-KR" sz="1400" dirty="0" smtClean="0"/>
              <a:t>queued or which has almost completed back-off to gain the channel access </a:t>
            </a:r>
          </a:p>
          <a:p>
            <a:pPr lvl="1"/>
            <a:r>
              <a:rPr lang="en-US" altLang="ko-KR" sz="1600" dirty="0" smtClean="0"/>
              <a:t>Some LL traffic may need to be assigned to AC (e.g., with higher priority) than </a:t>
            </a:r>
            <a:r>
              <a:rPr lang="en-US" altLang="ko-KR" sz="1600" dirty="0" smtClean="0"/>
              <a:t>its another </a:t>
            </a:r>
            <a:r>
              <a:rPr lang="en-US" altLang="ko-KR" sz="1600" dirty="0"/>
              <a:t>fixed </a:t>
            </a:r>
            <a:r>
              <a:rPr lang="en-US" altLang="ko-KR" sz="1600" dirty="0" smtClean="0"/>
              <a:t>AC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marL="685800" lvl="2" indent="-342900"/>
            <a:endParaRPr lang="en-US" altLang="ko-KR" sz="1200" dirty="0" smtClean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99819" y="4657465"/>
            <a:ext cx="2925882" cy="1817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0116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Consideration on AC Mapping</a:t>
            </a:r>
            <a:br>
              <a:rPr lang="en-US" altLang="ko-KR" dirty="0" smtClean="0"/>
            </a:br>
            <a:r>
              <a:rPr lang="en-US" altLang="ko-KR" dirty="0" smtClean="0"/>
              <a:t>for LL Traffic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For the preemption of LL traffic for quick TX, we can consider the change of AC mapping dynamically rather than the currently fixed one</a:t>
            </a:r>
            <a:endParaRPr lang="en-US" altLang="ko-KR" sz="2000" dirty="0"/>
          </a:p>
          <a:p>
            <a:pPr lvl="1"/>
            <a:r>
              <a:rPr lang="en-US" altLang="ko-KR" sz="1600" dirty="0" smtClean="0"/>
              <a:t>It may be able to apply to incoming LL traffic or already queued LL traffic</a:t>
            </a:r>
          </a:p>
          <a:p>
            <a:pPr lvl="1"/>
            <a:r>
              <a:rPr lang="en-US" altLang="ko-KR" sz="1600" dirty="0" smtClean="0"/>
              <a:t>One or more AC(s) may be mapped </a:t>
            </a:r>
            <a:r>
              <a:rPr lang="en-US" altLang="ko-KR" sz="1600" dirty="0"/>
              <a:t>to </a:t>
            </a:r>
            <a:r>
              <a:rPr lang="en-US" altLang="ko-KR" sz="1600" dirty="0" smtClean="0"/>
              <a:t>LL traffic</a:t>
            </a:r>
          </a:p>
          <a:p>
            <a:pPr lvl="1"/>
            <a:r>
              <a:rPr lang="en-US" altLang="ko-KR" sz="1600" dirty="0" smtClean="0"/>
              <a:t>Dynamic </a:t>
            </a:r>
            <a:r>
              <a:rPr lang="en-US" altLang="ko-KR" sz="1600" dirty="0"/>
              <a:t>level and relevant parameters </a:t>
            </a:r>
            <a:r>
              <a:rPr lang="en-US" altLang="ko-KR" sz="1600" dirty="0" smtClean="0"/>
              <a:t>needs to be </a:t>
            </a:r>
            <a:r>
              <a:rPr lang="en-US" altLang="ko-KR" sz="1600" dirty="0"/>
              <a:t>further </a:t>
            </a:r>
            <a:r>
              <a:rPr lang="en-US" altLang="ko-KR" sz="1600" dirty="0" smtClean="0"/>
              <a:t>investigated, e.g.,</a:t>
            </a:r>
          </a:p>
          <a:p>
            <a:pPr lvl="2"/>
            <a:r>
              <a:rPr lang="en-US" altLang="ko-KR" sz="1200" dirty="0" smtClean="0"/>
              <a:t>Whether it can be applied to </a:t>
            </a:r>
            <a:r>
              <a:rPr lang="en-US" altLang="ko-KR" sz="1200" dirty="0"/>
              <a:t>Per </a:t>
            </a:r>
            <a:r>
              <a:rPr lang="en-US" altLang="ko-KR" sz="1200" dirty="0" smtClean="0"/>
              <a:t>BSS, STA, or LL Traffic flow</a:t>
            </a:r>
          </a:p>
          <a:p>
            <a:pPr lvl="2"/>
            <a:r>
              <a:rPr lang="en-US" altLang="ko-KR" sz="1200" dirty="0" smtClean="0"/>
              <a:t>How to apply EDCA parameters</a:t>
            </a:r>
            <a:endParaRPr lang="en-US" altLang="ko-KR" sz="1200" dirty="0"/>
          </a:p>
          <a:p>
            <a:pPr lvl="2"/>
            <a:endParaRPr lang="en-US" altLang="ko-KR" sz="1400" dirty="0"/>
          </a:p>
          <a:p>
            <a:pPr lvl="1"/>
            <a:endParaRPr lang="en-US" altLang="ko-KR" sz="1600" dirty="0"/>
          </a:p>
          <a:p>
            <a:pPr marL="685800" lvl="2" indent="-342900"/>
            <a:endParaRPr lang="en-US" altLang="ko-KR" sz="1200" dirty="0" smtClean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600" y="4189413"/>
            <a:ext cx="3678807" cy="2190750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87453" y="4082404"/>
            <a:ext cx="2933700" cy="2381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2042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289131</TotalTime>
  <Words>1310</Words>
  <Application>Microsoft Office PowerPoint</Application>
  <PresentationFormat>화면 슬라이드 쇼(4:3)</PresentationFormat>
  <Paragraphs>201</Paragraphs>
  <Slides>11</Slides>
  <Notes>10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8" baseType="lpstr">
      <vt:lpstr>굴림</vt:lpstr>
      <vt:lpstr>굴림</vt:lpstr>
      <vt:lpstr>Malgun Gothic</vt:lpstr>
      <vt:lpstr>Malgun Gothic</vt:lpstr>
      <vt:lpstr>Arial</vt:lpstr>
      <vt:lpstr>Times New Roman</vt:lpstr>
      <vt:lpstr>802-11-Submission</vt:lpstr>
      <vt:lpstr>Considerations on Latency Improvement</vt:lpstr>
      <vt:lpstr>Introduction</vt:lpstr>
      <vt:lpstr>Requirements of Low Latency Traffic</vt:lpstr>
      <vt:lpstr>Observation on Baseline: Traffic Classification</vt:lpstr>
      <vt:lpstr>Observation on Baseline: Scheduling</vt:lpstr>
      <vt:lpstr>Consideration on LL Traffic Classification</vt:lpstr>
      <vt:lpstr>Example: TID-to-link Mapping &amp; R-TWT Scheduling</vt:lpstr>
      <vt:lpstr>Observation on Baseline: AC Mapping</vt:lpstr>
      <vt:lpstr>Consideration on AC Mapping for LL Traffic</vt:lpstr>
      <vt:lpstr>Conclusion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Insun Jang</cp:lastModifiedBy>
  <cp:revision>15810</cp:revision>
  <cp:lastPrinted>2018-10-31T23:27:01Z</cp:lastPrinted>
  <dcterms:created xsi:type="dcterms:W3CDTF">2007-05-21T21:00:37Z</dcterms:created>
  <dcterms:modified xsi:type="dcterms:W3CDTF">2023-03-14T12:21:10Z</dcterms:modified>
</cp:coreProperties>
</file>